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10"/>
  </p:notesMasterIdLst>
  <p:sldIdLst>
    <p:sldId id="256" r:id="rId2"/>
    <p:sldId id="287" r:id="rId3"/>
    <p:sldId id="300" r:id="rId4"/>
    <p:sldId id="296" r:id="rId5"/>
    <p:sldId id="297" r:id="rId6"/>
    <p:sldId id="298" r:id="rId7"/>
    <p:sldId id="299" r:id="rId8"/>
    <p:sldId id="265" r:id="rId9"/>
  </p:sldIdLst>
  <p:sldSz cx="12192000" cy="6858000"/>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4466" autoAdjust="0"/>
  </p:normalViewPr>
  <p:slideViewPr>
    <p:cSldViewPr snapToGrid="0">
      <p:cViewPr varScale="1">
        <p:scale>
          <a:sx n="70" d="100"/>
          <a:sy n="70" d="100"/>
        </p:scale>
        <p:origin x="768" y="7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ham Brum" userId="9b09732bb90aebc5" providerId="LiveId" clId="{A3A63032-CB44-42C5-AC84-F7B6771A7CB8}"/>
    <pc:docChg chg="undo custSel addSld delSld modSld sldOrd">
      <pc:chgData name="Graham Brum" userId="9b09732bb90aebc5" providerId="LiveId" clId="{A3A63032-CB44-42C5-AC84-F7B6771A7CB8}" dt="2024-12-29T01:37:46.712" v="534" actId="115"/>
      <pc:docMkLst>
        <pc:docMk/>
      </pc:docMkLst>
      <pc:sldChg chg="modSp mod ord modAnim">
        <pc:chgData name="Graham Brum" userId="9b09732bb90aebc5" providerId="LiveId" clId="{A3A63032-CB44-42C5-AC84-F7B6771A7CB8}" dt="2024-12-29T01:26:22.859" v="496" actId="20577"/>
        <pc:sldMkLst>
          <pc:docMk/>
          <pc:sldMk cId="515064674" sldId="265"/>
        </pc:sldMkLst>
        <pc:spChg chg="mod">
          <ac:chgData name="Graham Brum" userId="9b09732bb90aebc5" providerId="LiveId" clId="{A3A63032-CB44-42C5-AC84-F7B6771A7CB8}" dt="2024-12-29T01:26:22.859" v="496" actId="20577"/>
          <ac:spMkLst>
            <pc:docMk/>
            <pc:sldMk cId="515064674" sldId="265"/>
            <ac:spMk id="2" creationId="{CCFC3031-B9DE-A144-DCFA-AE97ABCDDC18}"/>
          </ac:spMkLst>
        </pc:spChg>
        <pc:spChg chg="mod">
          <ac:chgData name="Graham Brum" userId="9b09732bb90aebc5" providerId="LiveId" clId="{A3A63032-CB44-42C5-AC84-F7B6771A7CB8}" dt="2024-12-29T01:25:57.636" v="481" actId="20577"/>
          <ac:spMkLst>
            <pc:docMk/>
            <pc:sldMk cId="515064674" sldId="265"/>
            <ac:spMk id="3" creationId="{AF3BB0F3-554E-CCD8-FEAA-F9DB7AC2D444}"/>
          </ac:spMkLst>
        </pc:spChg>
      </pc:sldChg>
      <pc:sldChg chg="modSp mod">
        <pc:chgData name="Graham Brum" userId="9b09732bb90aebc5" providerId="LiveId" clId="{A3A63032-CB44-42C5-AC84-F7B6771A7CB8}" dt="2024-12-28T19:01:42.789" v="18" actId="20577"/>
        <pc:sldMkLst>
          <pc:docMk/>
          <pc:sldMk cId="2871711908" sldId="287"/>
        </pc:sldMkLst>
        <pc:spChg chg="mod">
          <ac:chgData name="Graham Brum" userId="9b09732bb90aebc5" providerId="LiveId" clId="{A3A63032-CB44-42C5-AC84-F7B6771A7CB8}" dt="2024-12-28T19:01:36.107" v="17" actId="20577"/>
          <ac:spMkLst>
            <pc:docMk/>
            <pc:sldMk cId="2871711908" sldId="287"/>
            <ac:spMk id="4" creationId="{3C33E346-494C-6F84-3A2F-6A1931B13C89}"/>
          </ac:spMkLst>
        </pc:spChg>
        <pc:spChg chg="mod">
          <ac:chgData name="Graham Brum" userId="9b09732bb90aebc5" providerId="LiveId" clId="{A3A63032-CB44-42C5-AC84-F7B6771A7CB8}" dt="2024-12-28T19:01:42.789" v="18" actId="20577"/>
          <ac:spMkLst>
            <pc:docMk/>
            <pc:sldMk cId="2871711908" sldId="287"/>
            <ac:spMk id="7" creationId="{3B8C33CD-E209-71FB-CCCA-CE311C0717C6}"/>
          </ac:spMkLst>
        </pc:spChg>
      </pc:sldChg>
      <pc:sldChg chg="addSp delSp modSp mod chgLayout">
        <pc:chgData name="Graham Brum" userId="9b09732bb90aebc5" providerId="LiveId" clId="{A3A63032-CB44-42C5-AC84-F7B6771A7CB8}" dt="2024-12-28T19:07:27.983" v="44" actId="20577"/>
        <pc:sldMkLst>
          <pc:docMk/>
          <pc:sldMk cId="3742458324" sldId="296"/>
        </pc:sldMkLst>
        <pc:spChg chg="mod ord">
          <ac:chgData name="Graham Brum" userId="9b09732bb90aebc5" providerId="LiveId" clId="{A3A63032-CB44-42C5-AC84-F7B6771A7CB8}" dt="2024-12-28T19:07:27.983" v="44" actId="20577"/>
          <ac:spMkLst>
            <pc:docMk/>
            <pc:sldMk cId="3742458324" sldId="296"/>
            <ac:spMk id="2" creationId="{3115E73C-0C94-46C7-8D49-FD741B5A2D2E}"/>
          </ac:spMkLst>
        </pc:spChg>
        <pc:spChg chg="mod ord">
          <ac:chgData name="Graham Brum" userId="9b09732bb90aebc5" providerId="LiveId" clId="{A3A63032-CB44-42C5-AC84-F7B6771A7CB8}" dt="2024-12-28T19:07:07.743" v="31" actId="27636"/>
          <ac:spMkLst>
            <pc:docMk/>
            <pc:sldMk cId="3742458324" sldId="296"/>
            <ac:spMk id="3" creationId="{5CC6F6D5-21B2-B52A-7005-A26BC135810E}"/>
          </ac:spMkLst>
        </pc:spChg>
        <pc:spChg chg="add del mod">
          <ac:chgData name="Graham Brum" userId="9b09732bb90aebc5" providerId="LiveId" clId="{A3A63032-CB44-42C5-AC84-F7B6771A7CB8}" dt="2024-12-28T19:06:05.724" v="24" actId="6264"/>
          <ac:spMkLst>
            <pc:docMk/>
            <pc:sldMk cId="3742458324" sldId="296"/>
            <ac:spMk id="4" creationId="{9ACF605B-F4F1-B607-5D5F-53C6E08CB8AB}"/>
          </ac:spMkLst>
        </pc:spChg>
        <pc:spChg chg="add del mod">
          <ac:chgData name="Graham Brum" userId="9b09732bb90aebc5" providerId="LiveId" clId="{A3A63032-CB44-42C5-AC84-F7B6771A7CB8}" dt="2024-12-28T19:06:05.724" v="24" actId="6264"/>
          <ac:spMkLst>
            <pc:docMk/>
            <pc:sldMk cId="3742458324" sldId="296"/>
            <ac:spMk id="5" creationId="{658EF1A0-E2CA-1C4A-1068-760B96C1D2A1}"/>
          </ac:spMkLst>
        </pc:spChg>
      </pc:sldChg>
      <pc:sldChg chg="modSp mod">
        <pc:chgData name="Graham Brum" userId="9b09732bb90aebc5" providerId="LiveId" clId="{A3A63032-CB44-42C5-AC84-F7B6771A7CB8}" dt="2024-12-29T01:37:20.727" v="533" actId="115"/>
        <pc:sldMkLst>
          <pc:docMk/>
          <pc:sldMk cId="2107784140" sldId="297"/>
        </pc:sldMkLst>
        <pc:spChg chg="mod">
          <ac:chgData name="Graham Brum" userId="9b09732bb90aebc5" providerId="LiveId" clId="{A3A63032-CB44-42C5-AC84-F7B6771A7CB8}" dt="2024-12-28T19:11:36.637" v="68" actId="20577"/>
          <ac:spMkLst>
            <pc:docMk/>
            <pc:sldMk cId="2107784140" sldId="297"/>
            <ac:spMk id="2" creationId="{951A1DF9-F67B-9B11-F4C3-3E7C5F8E54C4}"/>
          </ac:spMkLst>
        </pc:spChg>
        <pc:spChg chg="mod">
          <ac:chgData name="Graham Brum" userId="9b09732bb90aebc5" providerId="LiveId" clId="{A3A63032-CB44-42C5-AC84-F7B6771A7CB8}" dt="2024-12-29T01:37:20.727" v="533" actId="115"/>
          <ac:spMkLst>
            <pc:docMk/>
            <pc:sldMk cId="2107784140" sldId="297"/>
            <ac:spMk id="3" creationId="{67C204EA-3CA9-2B51-A18D-415F770BA87F}"/>
          </ac:spMkLst>
        </pc:spChg>
      </pc:sldChg>
      <pc:sldChg chg="modSp mod">
        <pc:chgData name="Graham Brum" userId="9b09732bb90aebc5" providerId="LiveId" clId="{A3A63032-CB44-42C5-AC84-F7B6771A7CB8}" dt="2024-12-29T01:37:46.712" v="534" actId="115"/>
        <pc:sldMkLst>
          <pc:docMk/>
          <pc:sldMk cId="658818826" sldId="298"/>
        </pc:sldMkLst>
        <pc:spChg chg="mod">
          <ac:chgData name="Graham Brum" userId="9b09732bb90aebc5" providerId="LiveId" clId="{A3A63032-CB44-42C5-AC84-F7B6771A7CB8}" dt="2024-12-28T19:18:09.974" v="114" actId="20577"/>
          <ac:spMkLst>
            <pc:docMk/>
            <pc:sldMk cId="658818826" sldId="298"/>
            <ac:spMk id="2" creationId="{1D6FDD11-906F-C21A-91A3-5159A9D9D838}"/>
          </ac:spMkLst>
        </pc:spChg>
        <pc:spChg chg="mod">
          <ac:chgData name="Graham Brum" userId="9b09732bb90aebc5" providerId="LiveId" clId="{A3A63032-CB44-42C5-AC84-F7B6771A7CB8}" dt="2024-12-29T01:37:46.712" v="534" actId="115"/>
          <ac:spMkLst>
            <pc:docMk/>
            <pc:sldMk cId="658818826" sldId="298"/>
            <ac:spMk id="3" creationId="{63E7E6AB-F656-0860-C6A7-6A78776FA713}"/>
          </ac:spMkLst>
        </pc:spChg>
      </pc:sldChg>
      <pc:sldChg chg="modSp mod">
        <pc:chgData name="Graham Brum" userId="9b09732bb90aebc5" providerId="LiveId" clId="{A3A63032-CB44-42C5-AC84-F7B6771A7CB8}" dt="2024-12-29T01:24:24.824" v="427" actId="115"/>
        <pc:sldMkLst>
          <pc:docMk/>
          <pc:sldMk cId="1544553161" sldId="299"/>
        </pc:sldMkLst>
        <pc:spChg chg="mod">
          <ac:chgData name="Graham Brum" userId="9b09732bb90aebc5" providerId="LiveId" clId="{A3A63032-CB44-42C5-AC84-F7B6771A7CB8}" dt="2024-12-28T19:21:40.665" v="149" actId="20577"/>
          <ac:spMkLst>
            <pc:docMk/>
            <pc:sldMk cId="1544553161" sldId="299"/>
            <ac:spMk id="2" creationId="{E8C160E6-1D17-B064-277B-1FA672F1F59A}"/>
          </ac:spMkLst>
        </pc:spChg>
        <pc:spChg chg="mod">
          <ac:chgData name="Graham Brum" userId="9b09732bb90aebc5" providerId="LiveId" clId="{A3A63032-CB44-42C5-AC84-F7B6771A7CB8}" dt="2024-12-29T01:24:24.824" v="427" actId="115"/>
          <ac:spMkLst>
            <pc:docMk/>
            <pc:sldMk cId="1544553161" sldId="299"/>
            <ac:spMk id="3" creationId="{C89CB43F-8B84-D2CF-521E-B720D8D58B81}"/>
          </ac:spMkLst>
        </pc:spChg>
      </pc:sldChg>
      <pc:sldChg chg="addSp delSp modSp new del mod">
        <pc:chgData name="Graham Brum" userId="9b09732bb90aebc5" providerId="LiveId" clId="{A3A63032-CB44-42C5-AC84-F7B6771A7CB8}" dt="2024-12-29T01:21:39.151" v="425" actId="47"/>
        <pc:sldMkLst>
          <pc:docMk/>
          <pc:sldMk cId="2134158049" sldId="300"/>
        </pc:sldMkLst>
        <pc:spChg chg="mod">
          <ac:chgData name="Graham Brum" userId="9b09732bb90aebc5" providerId="LiveId" clId="{A3A63032-CB44-42C5-AC84-F7B6771A7CB8}" dt="2024-12-28T19:10:28.005" v="54" actId="20577"/>
          <ac:spMkLst>
            <pc:docMk/>
            <pc:sldMk cId="2134158049" sldId="300"/>
            <ac:spMk id="2" creationId="{61C43DB5-7604-1EF4-FE93-98DDCD935085}"/>
          </ac:spMkLst>
        </pc:spChg>
        <pc:graphicFrameChg chg="add del modGraphic">
          <ac:chgData name="Graham Brum" userId="9b09732bb90aebc5" providerId="LiveId" clId="{A3A63032-CB44-42C5-AC84-F7B6771A7CB8}" dt="2024-12-29T01:11:31.405" v="424" actId="478"/>
          <ac:graphicFrameMkLst>
            <pc:docMk/>
            <pc:sldMk cId="2134158049" sldId="300"/>
            <ac:graphicFrameMk id="5" creationId="{07FA7FCD-6C57-383F-6AF8-8CBEB52F0B18}"/>
          </ac:graphicFrameMkLst>
        </pc:graphicFrameChg>
      </pc:sldChg>
      <pc:sldChg chg="modSp new mod">
        <pc:chgData name="Graham Brum" userId="9b09732bb90aebc5" providerId="LiveId" clId="{A3A63032-CB44-42C5-AC84-F7B6771A7CB8}" dt="2024-12-29T01:32:58.205" v="531" actId="27636"/>
        <pc:sldMkLst>
          <pc:docMk/>
          <pc:sldMk cId="3046499487" sldId="300"/>
        </pc:sldMkLst>
        <pc:spChg chg="mod">
          <ac:chgData name="Graham Brum" userId="9b09732bb90aebc5" providerId="LiveId" clId="{A3A63032-CB44-42C5-AC84-F7B6771A7CB8}" dt="2024-12-29T01:30:57.407" v="513" actId="20577"/>
          <ac:spMkLst>
            <pc:docMk/>
            <pc:sldMk cId="3046499487" sldId="300"/>
            <ac:spMk id="2" creationId="{1DAC3954-2793-A575-2A75-0B2F5713F219}"/>
          </ac:spMkLst>
        </pc:spChg>
        <pc:spChg chg="mod">
          <ac:chgData name="Graham Brum" userId="9b09732bb90aebc5" providerId="LiveId" clId="{A3A63032-CB44-42C5-AC84-F7B6771A7CB8}" dt="2024-12-29T01:32:58.205" v="531" actId="27636"/>
          <ac:spMkLst>
            <pc:docMk/>
            <pc:sldMk cId="3046499487" sldId="300"/>
            <ac:spMk id="3" creationId="{DBE4A062-7149-77DD-86FA-67C90AE7DED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a:lvl1pPr>
          </a:lstStyle>
          <a:p>
            <a:fld id="{9476101A-9722-457C-BE9F-60A0545497F9}" type="datetimeFigureOut">
              <a:rPr lang="en-CA" smtClean="0"/>
              <a:t>2024-12-28</a:t>
            </a:fld>
            <a:endParaRPr lang="en-CA"/>
          </a:p>
        </p:txBody>
      </p:sp>
      <p:sp>
        <p:nvSpPr>
          <p:cNvPr id="4" name="Slide Image Placeholder 3"/>
          <p:cNvSpPr>
            <a:spLocks noGrp="1" noRot="1" noChangeAspect="1"/>
          </p:cNvSpPr>
          <p:nvPr>
            <p:ph type="sldImg" idx="2"/>
          </p:nvPr>
        </p:nvSpPr>
        <p:spPr>
          <a:xfrm>
            <a:off x="714375" y="1162050"/>
            <a:ext cx="5575300" cy="3135313"/>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0088" y="4470400"/>
            <a:ext cx="5603875" cy="36591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4913"/>
            <a:ext cx="3035300" cy="4651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67163" y="8824913"/>
            <a:ext cx="3035300" cy="465137"/>
          </a:xfrm>
          <a:prstGeom prst="rect">
            <a:avLst/>
          </a:prstGeom>
        </p:spPr>
        <p:txBody>
          <a:bodyPr vert="horz" lIns="91440" tIns="45720" rIns="91440" bIns="45720" rtlCol="0" anchor="b"/>
          <a:lstStyle>
            <a:lvl1pPr algn="r">
              <a:defRPr sz="1200"/>
            </a:lvl1pPr>
          </a:lstStyle>
          <a:p>
            <a:fld id="{3540027D-EB6B-44EF-A298-9033A81DA4A4}" type="slidenum">
              <a:rPr lang="en-CA" smtClean="0"/>
              <a:t>‹#›</a:t>
            </a:fld>
            <a:endParaRPr lang="en-CA"/>
          </a:p>
        </p:txBody>
      </p:sp>
    </p:spTree>
    <p:extLst>
      <p:ext uri="{BB962C8B-B14F-4D97-AF65-F5344CB8AC3E}">
        <p14:creationId xmlns:p14="http://schemas.microsoft.com/office/powerpoint/2010/main" val="1189250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540027D-EB6B-44EF-A298-9033A81DA4A4}" type="slidenum">
              <a:rPr lang="en-CA" smtClean="0"/>
              <a:t>1</a:t>
            </a:fld>
            <a:endParaRPr lang="en-CA"/>
          </a:p>
        </p:txBody>
      </p:sp>
    </p:spTree>
    <p:extLst>
      <p:ext uri="{BB962C8B-B14F-4D97-AF65-F5344CB8AC3E}">
        <p14:creationId xmlns:p14="http://schemas.microsoft.com/office/powerpoint/2010/main" val="838791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540027D-EB6B-44EF-A298-9033A81DA4A4}" type="slidenum">
              <a:rPr lang="en-CA" smtClean="0"/>
              <a:t>8</a:t>
            </a:fld>
            <a:endParaRPr lang="en-CA"/>
          </a:p>
        </p:txBody>
      </p:sp>
    </p:spTree>
    <p:extLst>
      <p:ext uri="{BB962C8B-B14F-4D97-AF65-F5344CB8AC3E}">
        <p14:creationId xmlns:p14="http://schemas.microsoft.com/office/powerpoint/2010/main" val="695520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66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7D618FD7-279B-447F-9F3D-9EDFE939B81D}" type="datetimeFigureOut">
              <a:rPr lang="en-CA" smtClean="0"/>
              <a:t>2024-12-28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7F263CBC-5035-479B-BA6B-1D188E187111}"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36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7D618FD7-279B-447F-9F3D-9EDFE939B81D}" type="datetimeFigureOut">
              <a:rPr lang="en-CA" smtClean="0"/>
              <a:t>2024-12-28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7F263CBC-5035-479B-BA6B-1D188E187111}" type="slidenum">
              <a:rPr lang="en-CA" smtClean="0"/>
              <a:t>‹#›</a:t>
            </a:fld>
            <a:endParaRPr lang="en-CA"/>
          </a:p>
        </p:txBody>
      </p:sp>
    </p:spTree>
    <p:extLst>
      <p:ext uri="{BB962C8B-B14F-4D97-AF65-F5344CB8AC3E}">
        <p14:creationId xmlns:p14="http://schemas.microsoft.com/office/powerpoint/2010/main" val="1852603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7D618FD7-279B-447F-9F3D-9EDFE939B81D}" type="datetimeFigureOut">
              <a:rPr lang="en-CA" smtClean="0"/>
              <a:t>2024-12-28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7F263CBC-5035-479B-BA6B-1D188E187111}" type="slidenum">
              <a:rPr lang="en-CA" smtClean="0"/>
              <a:t>‹#›</a:t>
            </a:fld>
            <a:endParaRPr lang="en-CA"/>
          </a:p>
        </p:txBody>
      </p:sp>
    </p:spTree>
    <p:extLst>
      <p:ext uri="{BB962C8B-B14F-4D97-AF65-F5344CB8AC3E}">
        <p14:creationId xmlns:p14="http://schemas.microsoft.com/office/powerpoint/2010/main" val="620618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82D3E49-9BBD-6AFA-B573-FA9D47D078D1}"/>
              </a:ext>
            </a:extLst>
          </p:cNvPr>
          <p:cNvSpPr/>
          <p:nvPr userDrawn="1"/>
        </p:nvSpPr>
        <p:spPr>
          <a:xfrm>
            <a:off x="1" y="6418217"/>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a:extLst>
              <a:ext uri="{FF2B5EF4-FFF2-40B4-BE49-F238E27FC236}">
                <a16:creationId xmlns:a16="http://schemas.microsoft.com/office/drawing/2014/main" id="{1E54A04F-2507-E9F2-C162-86A88C7D4E63}"/>
              </a:ext>
            </a:extLst>
          </p:cNvPr>
          <p:cNvSpPr/>
          <p:nvPr userDrawn="1"/>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Placeholder 1">
            <a:extLst>
              <a:ext uri="{FF2B5EF4-FFF2-40B4-BE49-F238E27FC236}">
                <a16:creationId xmlns:a16="http://schemas.microsoft.com/office/drawing/2014/main" id="{7F6AC2DD-5791-C036-C4B5-8A5D3CCC9EAA}"/>
              </a:ext>
            </a:extLst>
          </p:cNvPr>
          <p:cNvSpPr>
            <a:spLocks noGrp="1"/>
          </p:cNvSpPr>
          <p:nvPr>
            <p:ph type="title"/>
          </p:nvPr>
        </p:nvSpPr>
        <p:spPr>
          <a:xfrm>
            <a:off x="801189" y="286604"/>
            <a:ext cx="10354491" cy="767134"/>
          </a:xfrm>
          <a:prstGeom prst="rect">
            <a:avLst/>
          </a:prstGeom>
        </p:spPr>
        <p:txBody>
          <a:bodyPr vert="horz" lIns="91440" tIns="45720" rIns="91440" bIns="45720" rtlCol="0" anchor="b">
            <a:normAutofit/>
          </a:bodyPr>
          <a:lstStyle/>
          <a:p>
            <a:r>
              <a:rPr lang="en-US" dirty="0"/>
              <a:t>Click to edit Master title style</a:t>
            </a:r>
          </a:p>
        </p:txBody>
      </p:sp>
      <p:sp>
        <p:nvSpPr>
          <p:cNvPr id="11" name="Footer Placeholder 4">
            <a:extLst>
              <a:ext uri="{FF2B5EF4-FFF2-40B4-BE49-F238E27FC236}">
                <a16:creationId xmlns:a16="http://schemas.microsoft.com/office/drawing/2014/main" id="{A4DC655E-BD0D-5932-A83E-66250DDD3766}"/>
              </a:ext>
            </a:extLst>
          </p:cNvPr>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1600" cap="all" baseline="0">
                <a:solidFill>
                  <a:srgbClr val="FFFFFF"/>
                </a:solidFill>
              </a:defRPr>
            </a:lvl1pPr>
          </a:lstStyle>
          <a:p>
            <a:r>
              <a:rPr lang="en-CA" dirty="0"/>
              <a:t>West Ottawa Community Church</a:t>
            </a:r>
          </a:p>
        </p:txBody>
      </p:sp>
      <p:cxnSp>
        <p:nvCxnSpPr>
          <p:cNvPr id="12" name="Straight Connector 11">
            <a:extLst>
              <a:ext uri="{FF2B5EF4-FFF2-40B4-BE49-F238E27FC236}">
                <a16:creationId xmlns:a16="http://schemas.microsoft.com/office/drawing/2014/main" id="{C55678F6-C548-2CE1-CD1F-6B29BCAD5FC4}"/>
              </a:ext>
            </a:extLst>
          </p:cNvPr>
          <p:cNvCxnSpPr>
            <a:cxnSpLocks/>
          </p:cNvCxnSpPr>
          <p:nvPr userDrawn="1"/>
        </p:nvCxnSpPr>
        <p:spPr>
          <a:xfrm>
            <a:off x="801189" y="1258869"/>
            <a:ext cx="10350594" cy="0"/>
          </a:xfrm>
          <a:prstGeom prst="line">
            <a:avLst/>
          </a:prstGeom>
          <a:ln/>
        </p:spPr>
        <p:style>
          <a:lnRef idx="3">
            <a:schemeClr val="accent1"/>
          </a:lnRef>
          <a:fillRef idx="0">
            <a:schemeClr val="accent1"/>
          </a:fillRef>
          <a:effectRef idx="2">
            <a:schemeClr val="accent1"/>
          </a:effectRef>
          <a:fontRef idx="minor">
            <a:schemeClr val="tx1"/>
          </a:fontRef>
        </p:style>
      </p:cxnSp>
      <p:sp>
        <p:nvSpPr>
          <p:cNvPr id="14" name="Content Placeholder 13">
            <a:extLst>
              <a:ext uri="{FF2B5EF4-FFF2-40B4-BE49-F238E27FC236}">
                <a16:creationId xmlns:a16="http://schemas.microsoft.com/office/drawing/2014/main" id="{4A54E643-3AB8-B3EF-02F5-8F976AC2DEA2}"/>
              </a:ext>
            </a:extLst>
          </p:cNvPr>
          <p:cNvSpPr>
            <a:spLocks noGrp="1"/>
          </p:cNvSpPr>
          <p:nvPr>
            <p:ph sz="quarter" idx="10"/>
          </p:nvPr>
        </p:nvSpPr>
        <p:spPr>
          <a:xfrm>
            <a:off x="801190" y="1471884"/>
            <a:ext cx="10350594" cy="4770492"/>
          </a:xfrm>
        </p:spPr>
        <p:txBody>
          <a:bodyPr>
            <a:normAutofit/>
          </a:bodyPr>
          <a:lstStyle>
            <a:lvl1pPr>
              <a:defRPr sz="3600"/>
            </a:lvl1pPr>
            <a:lvl2pPr>
              <a:defRPr sz="3600"/>
            </a:lvl2pPr>
            <a:lvl3pPr>
              <a:defRPr sz="32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Tree>
    <p:extLst>
      <p:ext uri="{BB962C8B-B14F-4D97-AF65-F5344CB8AC3E}">
        <p14:creationId xmlns:p14="http://schemas.microsoft.com/office/powerpoint/2010/main" val="281674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D30BB376-B19C-488D-ABEB-03C7E6E9E3E0}" type="datetimeFigureOut">
              <a:rPr lang="en-US" smtClean="0"/>
              <a:t>12/28/2024</a:t>
            </a:fld>
            <a:endParaRPr lang="en-US" dirty="0"/>
          </a:p>
        </p:txBody>
      </p:sp>
      <p:sp>
        <p:nvSpPr>
          <p:cNvPr id="5" name="Footer Placeholder 4"/>
          <p:cNvSpPr>
            <a:spLocks noGrp="1"/>
          </p:cNvSpPr>
          <p:nvPr>
            <p:ph type="ftr" sz="quarter" idx="11"/>
          </p:nvPr>
        </p:nvSpPr>
        <p:spPr/>
        <p:txBody>
          <a:bodyPr/>
          <a:lstStyle/>
          <a:p>
            <a:r>
              <a:rPr lang="en-CA"/>
              <a:t>West Ottawa Community Church</a:t>
            </a:r>
            <a:endParaRPr lang="en-CA" dirty="0"/>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629637A9-119A-49DA-BD12-AAC58B377D80}" type="slidenum">
              <a:rPr lang="en-US" smtClean="0"/>
              <a:t>‹#›</a:t>
            </a:fld>
            <a:endParaRPr lang="en-US" dirty="0"/>
          </a:p>
        </p:txBody>
      </p:sp>
    </p:spTree>
    <p:extLst>
      <p:ext uri="{BB962C8B-B14F-4D97-AF65-F5344CB8AC3E}">
        <p14:creationId xmlns:p14="http://schemas.microsoft.com/office/powerpoint/2010/main" val="256249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7D618FD7-279B-447F-9F3D-9EDFE939B81D}" type="datetimeFigureOut">
              <a:rPr lang="en-CA" smtClean="0"/>
              <a:t>2024-12-28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7F263CBC-5035-479B-BA6B-1D188E187111}"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7430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1097280" y="6459785"/>
            <a:ext cx="2472271" cy="365125"/>
          </a:xfrm>
          <a:prstGeom prst="rect">
            <a:avLst/>
          </a:prstGeom>
        </p:spPr>
        <p:txBody>
          <a:bodyPr/>
          <a:lstStyle/>
          <a:p>
            <a:fld id="{7D618FD7-279B-447F-9F3D-9EDFE939B81D}" type="datetimeFigureOut">
              <a:rPr lang="en-CA" smtClean="0"/>
              <a:t>2024-12-28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p>
            <a:fld id="{7F263CBC-5035-479B-BA6B-1D188E187111}" type="slidenum">
              <a:rPr lang="en-CA" smtClean="0"/>
              <a:t>‹#›</a:t>
            </a:fld>
            <a:endParaRPr lang="en-CA"/>
          </a:p>
        </p:txBody>
      </p:sp>
    </p:spTree>
    <p:extLst>
      <p:ext uri="{BB962C8B-B14F-4D97-AF65-F5344CB8AC3E}">
        <p14:creationId xmlns:p14="http://schemas.microsoft.com/office/powerpoint/2010/main" val="569278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097280" y="6459785"/>
            <a:ext cx="2472271" cy="365125"/>
          </a:xfrm>
          <a:prstGeom prst="rect">
            <a:avLst/>
          </a:prstGeom>
        </p:spPr>
        <p:txBody>
          <a:bodyPr/>
          <a:lstStyle/>
          <a:p>
            <a:fld id="{7D618FD7-279B-447F-9F3D-9EDFE939B81D}" type="datetimeFigureOut">
              <a:rPr lang="en-CA" smtClean="0"/>
              <a:t>2024-12-28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a:xfrm>
            <a:off x="9900458" y="6459785"/>
            <a:ext cx="1312025" cy="365125"/>
          </a:xfrm>
          <a:prstGeom prst="rect">
            <a:avLst/>
          </a:prstGeom>
        </p:spPr>
        <p:txBody>
          <a:bodyPr/>
          <a:lstStyle/>
          <a:p>
            <a:fld id="{7F263CBC-5035-479B-BA6B-1D188E187111}" type="slidenum">
              <a:rPr lang="en-CA" smtClean="0"/>
              <a:t>‹#›</a:t>
            </a:fld>
            <a:endParaRPr lang="en-CA"/>
          </a:p>
        </p:txBody>
      </p:sp>
    </p:spTree>
    <p:extLst>
      <p:ext uri="{BB962C8B-B14F-4D97-AF65-F5344CB8AC3E}">
        <p14:creationId xmlns:p14="http://schemas.microsoft.com/office/powerpoint/2010/main" val="3242351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CA"/>
          </a:p>
        </p:txBody>
      </p:sp>
    </p:spTree>
    <p:extLst>
      <p:ext uri="{BB962C8B-B14F-4D97-AF65-F5344CB8AC3E}">
        <p14:creationId xmlns:p14="http://schemas.microsoft.com/office/powerpoint/2010/main" val="1327669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Tree>
    <p:extLst>
      <p:ext uri="{BB962C8B-B14F-4D97-AF65-F5344CB8AC3E}">
        <p14:creationId xmlns:p14="http://schemas.microsoft.com/office/powerpoint/2010/main" val="3332943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a:prstGeom prst="rect">
            <a:avLst/>
          </a:prstGeom>
        </p:spPr>
        <p:txBody>
          <a:bodyPr/>
          <a:lstStyle>
            <a:lvl1pPr algn="l">
              <a:defRPr/>
            </a:lvl1pPr>
          </a:lstStyle>
          <a:p>
            <a:fld id="{7D618FD7-279B-447F-9F3D-9EDFE939B81D}" type="datetimeFigureOut">
              <a:rPr lang="en-CA" smtClean="0"/>
              <a:t>2024-12-28</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lvl1pPr>
              <a:defRPr>
                <a:solidFill>
                  <a:schemeClr val="tx2"/>
                </a:solidFill>
              </a:defRPr>
            </a:lvl1pPr>
          </a:lstStyle>
          <a:p>
            <a:fld id="{7F263CBC-5035-479B-BA6B-1D188E187111}" type="slidenum">
              <a:rPr lang="en-CA" smtClean="0"/>
              <a:t>‹#›</a:t>
            </a:fld>
            <a:endParaRPr lang="en-CA"/>
          </a:p>
        </p:txBody>
      </p:sp>
    </p:spTree>
    <p:extLst>
      <p:ext uri="{BB962C8B-B14F-4D97-AF65-F5344CB8AC3E}">
        <p14:creationId xmlns:p14="http://schemas.microsoft.com/office/powerpoint/2010/main" val="315706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97280" y="6459785"/>
            <a:ext cx="2472271" cy="365125"/>
          </a:xfrm>
          <a:prstGeom prst="rect">
            <a:avLst/>
          </a:prstGeom>
        </p:spPr>
        <p:txBody>
          <a:bodyPr/>
          <a:lstStyle/>
          <a:p>
            <a:fld id="{7D618FD7-279B-447F-9F3D-9EDFE939B81D}" type="datetimeFigureOut">
              <a:rPr lang="en-CA" smtClean="0"/>
              <a:t>2024-12-28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p>
            <a:fld id="{7F263CBC-5035-479B-BA6B-1D188E187111}" type="slidenum">
              <a:rPr lang="en-CA" smtClean="0"/>
              <a:t>‹#›</a:t>
            </a:fld>
            <a:endParaRPr lang="en-CA"/>
          </a:p>
        </p:txBody>
      </p:sp>
    </p:spTree>
    <p:extLst>
      <p:ext uri="{BB962C8B-B14F-4D97-AF65-F5344CB8AC3E}">
        <p14:creationId xmlns:p14="http://schemas.microsoft.com/office/powerpoint/2010/main" val="1270090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74703" y="286604"/>
            <a:ext cx="10928412" cy="814228"/>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674703" y="1331650"/>
            <a:ext cx="10928412" cy="4537444"/>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CA"/>
              <a:t>West Ottawa Community Church</a:t>
            </a:r>
            <a:endParaRPr lang="en-CA" dirty="0"/>
          </a:p>
        </p:txBody>
      </p:sp>
    </p:spTree>
    <p:extLst>
      <p:ext uri="{BB962C8B-B14F-4D97-AF65-F5344CB8AC3E}">
        <p14:creationId xmlns:p14="http://schemas.microsoft.com/office/powerpoint/2010/main" val="2283823795"/>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36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com/bible/compare/ACT.17.11"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AA64B-DD63-2568-7A57-140E83452BAF}"/>
              </a:ext>
            </a:extLst>
          </p:cNvPr>
          <p:cNvSpPr>
            <a:spLocks noGrp="1"/>
          </p:cNvSpPr>
          <p:nvPr>
            <p:ph type="ctrTitle"/>
          </p:nvPr>
        </p:nvSpPr>
        <p:spPr>
          <a:xfrm>
            <a:off x="1097280" y="758952"/>
            <a:ext cx="10058400" cy="3566160"/>
          </a:xfrm>
        </p:spPr>
        <p:txBody>
          <a:bodyPr/>
          <a:lstStyle/>
          <a:p>
            <a:r>
              <a:rPr lang="en-CA" dirty="0"/>
              <a:t>Explore</a:t>
            </a:r>
          </a:p>
        </p:txBody>
      </p:sp>
      <p:sp>
        <p:nvSpPr>
          <p:cNvPr id="7" name="Subtitle 6">
            <a:extLst>
              <a:ext uri="{FF2B5EF4-FFF2-40B4-BE49-F238E27FC236}">
                <a16:creationId xmlns:a16="http://schemas.microsoft.com/office/drawing/2014/main" id="{EF00E9C2-18B6-D517-2472-080E8D02C8F4}"/>
              </a:ext>
            </a:extLst>
          </p:cNvPr>
          <p:cNvSpPr>
            <a:spLocks noGrp="1"/>
          </p:cNvSpPr>
          <p:nvPr>
            <p:ph type="subTitle" idx="1"/>
          </p:nvPr>
        </p:nvSpPr>
        <p:spPr/>
        <p:txBody>
          <a:bodyPr/>
          <a:lstStyle/>
          <a:p>
            <a:r>
              <a:rPr lang="en-CA" sz="1800" b="1" dirty="0">
                <a:latin typeface="Aptos" panose="020B0004020202020204" pitchFamily="34" charset="0"/>
                <a:cs typeface="Times New Roman" panose="02020603050405020304" pitchFamily="18" charset="0"/>
              </a:rPr>
              <a:t>Pressing into His Presence</a:t>
            </a:r>
            <a:endParaRPr lang="en-CA" dirty="0"/>
          </a:p>
        </p:txBody>
      </p:sp>
    </p:spTree>
    <p:extLst>
      <p:ext uri="{BB962C8B-B14F-4D97-AF65-F5344CB8AC3E}">
        <p14:creationId xmlns:p14="http://schemas.microsoft.com/office/powerpoint/2010/main" val="388692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33E346-494C-6F84-3A2F-6A1931B13C89}"/>
              </a:ext>
            </a:extLst>
          </p:cNvPr>
          <p:cNvSpPr>
            <a:spLocks noGrp="1"/>
          </p:cNvSpPr>
          <p:nvPr>
            <p:ph type="title"/>
          </p:nvPr>
        </p:nvSpPr>
        <p:spPr>
          <a:xfrm>
            <a:off x="801189" y="286604"/>
            <a:ext cx="10354491" cy="767134"/>
          </a:xfrm>
        </p:spPr>
        <p:txBody>
          <a:bodyPr>
            <a:noAutofit/>
          </a:bodyPr>
          <a:lstStyle/>
          <a:p>
            <a:r>
              <a:rPr lang="en-CA" dirty="0"/>
              <a:t>Numbers 13: 1-2</a:t>
            </a:r>
          </a:p>
        </p:txBody>
      </p:sp>
      <p:sp>
        <p:nvSpPr>
          <p:cNvPr id="7" name="Content Placeholder 6">
            <a:extLst>
              <a:ext uri="{FF2B5EF4-FFF2-40B4-BE49-F238E27FC236}">
                <a16:creationId xmlns:a16="http://schemas.microsoft.com/office/drawing/2014/main" id="{3B8C33CD-E209-71FB-CCCA-CE311C0717C6}"/>
              </a:ext>
            </a:extLst>
          </p:cNvPr>
          <p:cNvSpPr>
            <a:spLocks noGrp="1"/>
          </p:cNvSpPr>
          <p:nvPr>
            <p:ph sz="quarter" idx="10"/>
          </p:nvPr>
        </p:nvSpPr>
        <p:spPr>
          <a:xfrm>
            <a:off x="801190" y="1471884"/>
            <a:ext cx="10350594" cy="4770492"/>
          </a:xfrm>
        </p:spPr>
        <p:txBody>
          <a:bodyPr/>
          <a:lstStyle/>
          <a:p>
            <a:pPr algn="l"/>
            <a:endParaRPr lang="en-CA" b="1" i="0" baseline="30000" dirty="0">
              <a:solidFill>
                <a:srgbClr val="000000"/>
              </a:solidFill>
              <a:effectLst/>
              <a:latin typeface="system-ui"/>
            </a:endParaRPr>
          </a:p>
          <a:p>
            <a:pPr algn="l"/>
            <a:r>
              <a:rPr lang="en-CA" b="1" i="0" baseline="30000" dirty="0">
                <a:solidFill>
                  <a:srgbClr val="000000"/>
                </a:solidFill>
                <a:effectLst/>
                <a:latin typeface="system-ui"/>
              </a:rPr>
              <a:t>1 </a:t>
            </a:r>
            <a:r>
              <a:rPr lang="en-CA" b="0" i="0" dirty="0">
                <a:solidFill>
                  <a:srgbClr val="000000"/>
                </a:solidFill>
                <a:effectLst/>
                <a:latin typeface="system-ui"/>
              </a:rPr>
              <a:t>The </a:t>
            </a:r>
            <a:r>
              <a:rPr lang="en-CA" b="0" i="0" cap="small" dirty="0">
                <a:solidFill>
                  <a:srgbClr val="000000"/>
                </a:solidFill>
                <a:effectLst/>
                <a:latin typeface="system-ui"/>
              </a:rPr>
              <a:t>Lord</a:t>
            </a:r>
            <a:r>
              <a:rPr lang="en-CA" b="0" i="0" dirty="0">
                <a:solidFill>
                  <a:srgbClr val="000000"/>
                </a:solidFill>
                <a:effectLst/>
                <a:latin typeface="system-ui"/>
              </a:rPr>
              <a:t> now said to Moses, </a:t>
            </a:r>
            <a:r>
              <a:rPr lang="en-CA" b="1" i="0" baseline="30000" dirty="0">
                <a:solidFill>
                  <a:srgbClr val="000000"/>
                </a:solidFill>
                <a:effectLst/>
                <a:latin typeface="system-ui"/>
              </a:rPr>
              <a:t>2 </a:t>
            </a:r>
            <a:r>
              <a:rPr lang="en-CA" b="0" i="0" dirty="0">
                <a:solidFill>
                  <a:srgbClr val="000000"/>
                </a:solidFill>
                <a:effectLst/>
                <a:latin typeface="system-ui"/>
              </a:rPr>
              <a:t>“Send out men to explore the land of Canaan, the land I am giving to the Israelites. Send one leader from each of the twelve ancestral tribes.” </a:t>
            </a:r>
            <a:endParaRPr lang="en-CA" dirty="0"/>
          </a:p>
        </p:txBody>
      </p:sp>
    </p:spTree>
    <p:extLst>
      <p:ext uri="{BB962C8B-B14F-4D97-AF65-F5344CB8AC3E}">
        <p14:creationId xmlns:p14="http://schemas.microsoft.com/office/powerpoint/2010/main" val="2871711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3954-2793-A575-2A75-0B2F5713F219}"/>
              </a:ext>
            </a:extLst>
          </p:cNvPr>
          <p:cNvSpPr>
            <a:spLocks noGrp="1"/>
          </p:cNvSpPr>
          <p:nvPr>
            <p:ph type="title"/>
          </p:nvPr>
        </p:nvSpPr>
        <p:spPr/>
        <p:txBody>
          <a:bodyPr/>
          <a:lstStyle/>
          <a:p>
            <a:r>
              <a:rPr lang="en-CA" dirty="0"/>
              <a:t>Numbers 13:25-33</a:t>
            </a:r>
          </a:p>
        </p:txBody>
      </p:sp>
      <p:sp>
        <p:nvSpPr>
          <p:cNvPr id="3" name="Content Placeholder 2">
            <a:extLst>
              <a:ext uri="{FF2B5EF4-FFF2-40B4-BE49-F238E27FC236}">
                <a16:creationId xmlns:a16="http://schemas.microsoft.com/office/drawing/2014/main" id="{DBE4A062-7149-77DD-86FA-67C90AE7DED7}"/>
              </a:ext>
            </a:extLst>
          </p:cNvPr>
          <p:cNvSpPr>
            <a:spLocks noGrp="1"/>
          </p:cNvSpPr>
          <p:nvPr>
            <p:ph sz="quarter" idx="10"/>
          </p:nvPr>
        </p:nvSpPr>
        <p:spPr/>
        <p:txBody>
          <a:bodyPr>
            <a:normAutofit lnSpcReduction="10000"/>
          </a:bodyPr>
          <a:lstStyle/>
          <a:p>
            <a:r>
              <a:rPr lang="en-CA" b="1" i="0" baseline="30000" dirty="0">
                <a:solidFill>
                  <a:srgbClr val="000000"/>
                </a:solidFill>
                <a:effectLst/>
                <a:latin typeface="system-ui"/>
              </a:rPr>
              <a:t> </a:t>
            </a:r>
            <a:r>
              <a:rPr lang="en-CA" b="0" i="0" dirty="0">
                <a:solidFill>
                  <a:srgbClr val="000000"/>
                </a:solidFill>
                <a:effectLst/>
                <a:latin typeface="system-ui"/>
              </a:rPr>
              <a:t>After exploring the land for forty days, the men returned to Moses, Aaron, and the whole community of Israel ….</a:t>
            </a:r>
          </a:p>
          <a:p>
            <a:r>
              <a:rPr lang="en-CA" b="0" i="0" dirty="0">
                <a:solidFill>
                  <a:srgbClr val="000000"/>
                </a:solidFill>
                <a:effectLst/>
                <a:latin typeface="system-ui"/>
              </a:rPr>
              <a:t>“We entered the land you sent us to explore, and it is indeed a bountiful country—a land flowing with milk and honey. Here is the kind of fruit it produces.</a:t>
            </a:r>
          </a:p>
          <a:p>
            <a:r>
              <a:rPr lang="en-CA" dirty="0">
                <a:solidFill>
                  <a:srgbClr val="000000"/>
                </a:solidFill>
                <a:latin typeface="system-ui"/>
              </a:rPr>
              <a:t>…</a:t>
            </a:r>
            <a:r>
              <a:rPr lang="en-CA" b="0" i="0" dirty="0">
                <a:solidFill>
                  <a:srgbClr val="000000"/>
                </a:solidFill>
                <a:effectLst/>
                <a:latin typeface="system-ui"/>
              </a:rPr>
              <a:t>the other men who had explored the land with him disagreed. “We can’t go up against them! They are stronger than we are!”</a:t>
            </a:r>
            <a:endParaRPr lang="en-CA" dirty="0"/>
          </a:p>
        </p:txBody>
      </p:sp>
    </p:spTree>
    <p:extLst>
      <p:ext uri="{BB962C8B-B14F-4D97-AF65-F5344CB8AC3E}">
        <p14:creationId xmlns:p14="http://schemas.microsoft.com/office/powerpoint/2010/main" val="3046499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5E73C-0C94-46C7-8D49-FD741B5A2D2E}"/>
              </a:ext>
            </a:extLst>
          </p:cNvPr>
          <p:cNvSpPr>
            <a:spLocks noGrp="1"/>
          </p:cNvSpPr>
          <p:nvPr>
            <p:ph type="title"/>
          </p:nvPr>
        </p:nvSpPr>
        <p:spPr/>
        <p:txBody>
          <a:bodyPr/>
          <a:lstStyle/>
          <a:p>
            <a:r>
              <a:rPr lang="en-CA" dirty="0"/>
              <a:t>Joshua 14:6-9</a:t>
            </a:r>
          </a:p>
        </p:txBody>
      </p:sp>
      <p:sp>
        <p:nvSpPr>
          <p:cNvPr id="3" name="Content Placeholder 2">
            <a:extLst>
              <a:ext uri="{FF2B5EF4-FFF2-40B4-BE49-F238E27FC236}">
                <a16:creationId xmlns:a16="http://schemas.microsoft.com/office/drawing/2014/main" id="{5CC6F6D5-21B2-B52A-7005-A26BC135810E}"/>
              </a:ext>
            </a:extLst>
          </p:cNvPr>
          <p:cNvSpPr>
            <a:spLocks noGrp="1"/>
          </p:cNvSpPr>
          <p:nvPr>
            <p:ph sz="quarter" idx="10"/>
          </p:nvPr>
        </p:nvSpPr>
        <p:spPr/>
        <p:txBody>
          <a:bodyPr>
            <a:normAutofit fontScale="92500" lnSpcReduction="20000"/>
          </a:bodyPr>
          <a:lstStyle/>
          <a:p>
            <a:r>
              <a:rPr lang="en-CA" sz="3200" b="1" i="0" baseline="30000" dirty="0">
                <a:solidFill>
                  <a:srgbClr val="000000"/>
                </a:solidFill>
                <a:effectLst/>
                <a:latin typeface="system-ui"/>
              </a:rPr>
              <a:t>6 </a:t>
            </a:r>
            <a:r>
              <a:rPr lang="en-CA" sz="3200" b="0" i="0" dirty="0">
                <a:solidFill>
                  <a:srgbClr val="000000"/>
                </a:solidFill>
                <a:effectLst/>
                <a:latin typeface="system-ui"/>
              </a:rPr>
              <a:t>A delegation from the tribe of Judah, led by Caleb son of Jephunneh the </a:t>
            </a:r>
            <a:r>
              <a:rPr lang="en-CA" sz="3200" b="0" i="0" dirty="0" err="1">
                <a:solidFill>
                  <a:srgbClr val="000000"/>
                </a:solidFill>
                <a:effectLst/>
                <a:latin typeface="system-ui"/>
              </a:rPr>
              <a:t>Kenizzite</a:t>
            </a:r>
            <a:r>
              <a:rPr lang="en-CA" sz="3200" b="0" i="0" dirty="0">
                <a:solidFill>
                  <a:srgbClr val="000000"/>
                </a:solidFill>
                <a:effectLst/>
                <a:latin typeface="system-ui"/>
              </a:rPr>
              <a:t>, came to Joshua at Gilgal. Caleb said to Joshua, “Remember what the </a:t>
            </a:r>
            <a:r>
              <a:rPr lang="en-CA" sz="3200" b="0" i="0" cap="small" dirty="0">
                <a:solidFill>
                  <a:srgbClr val="000000"/>
                </a:solidFill>
                <a:effectLst/>
                <a:latin typeface="system-ui"/>
              </a:rPr>
              <a:t>Lord</a:t>
            </a:r>
            <a:r>
              <a:rPr lang="en-CA" sz="3200" b="0" i="0" dirty="0">
                <a:solidFill>
                  <a:srgbClr val="000000"/>
                </a:solidFill>
                <a:effectLst/>
                <a:latin typeface="system-ui"/>
              </a:rPr>
              <a:t> said to Moses, the man of God, about you and me when we were at Kadesh-</a:t>
            </a:r>
            <a:r>
              <a:rPr lang="en-CA" sz="3200" b="0" i="0" dirty="0" err="1">
                <a:solidFill>
                  <a:srgbClr val="000000"/>
                </a:solidFill>
                <a:effectLst/>
                <a:latin typeface="system-ui"/>
              </a:rPr>
              <a:t>barnea</a:t>
            </a:r>
            <a:r>
              <a:rPr lang="en-CA" sz="3200" b="0" i="0" dirty="0">
                <a:solidFill>
                  <a:srgbClr val="000000"/>
                </a:solidFill>
                <a:effectLst/>
                <a:latin typeface="system-ui"/>
              </a:rPr>
              <a:t>.</a:t>
            </a:r>
          </a:p>
          <a:p>
            <a:r>
              <a:rPr lang="en-CA" sz="3200" b="1" i="0" baseline="30000" dirty="0">
                <a:solidFill>
                  <a:srgbClr val="000000"/>
                </a:solidFill>
                <a:effectLst/>
                <a:latin typeface="system-ui"/>
              </a:rPr>
              <a:t>7 </a:t>
            </a:r>
            <a:r>
              <a:rPr lang="en-CA" sz="3200" b="0" i="0" dirty="0">
                <a:solidFill>
                  <a:srgbClr val="000000"/>
                </a:solidFill>
                <a:effectLst/>
                <a:latin typeface="system-ui"/>
              </a:rPr>
              <a:t>I was forty years old when Moses, the servant of the </a:t>
            </a:r>
            <a:r>
              <a:rPr lang="en-CA" sz="3200" b="0" i="0" cap="small" dirty="0">
                <a:solidFill>
                  <a:srgbClr val="000000"/>
                </a:solidFill>
                <a:effectLst/>
                <a:latin typeface="system-ui"/>
              </a:rPr>
              <a:t>Lord</a:t>
            </a:r>
            <a:r>
              <a:rPr lang="en-CA" sz="3200" b="0" i="0" dirty="0">
                <a:solidFill>
                  <a:srgbClr val="000000"/>
                </a:solidFill>
                <a:effectLst/>
                <a:latin typeface="system-ui"/>
              </a:rPr>
              <a:t>, sent me from Kadesh-</a:t>
            </a:r>
            <a:r>
              <a:rPr lang="en-CA" sz="3200" b="0" i="0" dirty="0" err="1">
                <a:solidFill>
                  <a:srgbClr val="000000"/>
                </a:solidFill>
                <a:effectLst/>
                <a:latin typeface="system-ui"/>
              </a:rPr>
              <a:t>barnea</a:t>
            </a:r>
            <a:r>
              <a:rPr lang="en-CA" sz="3200" b="0" i="0" dirty="0">
                <a:solidFill>
                  <a:srgbClr val="000000"/>
                </a:solidFill>
                <a:effectLst/>
                <a:latin typeface="system-ui"/>
              </a:rPr>
              <a:t> to explore the land of Canaan. I returned and gave an honest report, </a:t>
            </a:r>
            <a:r>
              <a:rPr lang="en-CA" sz="3200" b="1" i="0" baseline="30000" dirty="0">
                <a:solidFill>
                  <a:srgbClr val="000000"/>
                </a:solidFill>
                <a:effectLst/>
                <a:latin typeface="system-ui"/>
              </a:rPr>
              <a:t>8 </a:t>
            </a:r>
            <a:r>
              <a:rPr lang="en-CA" sz="3200" b="0" i="0" dirty="0">
                <a:solidFill>
                  <a:srgbClr val="000000"/>
                </a:solidFill>
                <a:effectLst/>
                <a:latin typeface="system-ui"/>
              </a:rPr>
              <a:t>but my brothers who went with me frightened the people from entering the Promised Land. For my part, I wholeheartedly followed the </a:t>
            </a:r>
            <a:r>
              <a:rPr lang="en-CA" sz="3200" b="0" i="0" cap="small" dirty="0">
                <a:solidFill>
                  <a:srgbClr val="000000"/>
                </a:solidFill>
                <a:effectLst/>
                <a:latin typeface="system-ui"/>
              </a:rPr>
              <a:t>Lord</a:t>
            </a:r>
            <a:r>
              <a:rPr lang="en-CA" sz="3200" b="0" i="0" dirty="0">
                <a:solidFill>
                  <a:srgbClr val="000000"/>
                </a:solidFill>
                <a:effectLst/>
                <a:latin typeface="system-ui"/>
              </a:rPr>
              <a:t> my God.</a:t>
            </a:r>
          </a:p>
          <a:p>
            <a:r>
              <a:rPr lang="en-CA" sz="3200" b="1" i="0" baseline="30000" dirty="0">
                <a:solidFill>
                  <a:srgbClr val="000000"/>
                </a:solidFill>
                <a:effectLst/>
                <a:latin typeface="system-ui"/>
              </a:rPr>
              <a:t>9 </a:t>
            </a:r>
            <a:r>
              <a:rPr lang="en-CA" sz="3200" b="0" i="0" dirty="0">
                <a:solidFill>
                  <a:srgbClr val="000000"/>
                </a:solidFill>
                <a:effectLst/>
                <a:latin typeface="system-ui"/>
              </a:rPr>
              <a:t>So that day Moses solemnly promised me, ‘The land of Canaan on which you were just walking will be your grant of land and that of your descendants forever, because you wholeheartedly followed the </a:t>
            </a:r>
            <a:r>
              <a:rPr lang="en-CA" sz="3200" b="0" i="0" cap="small" dirty="0">
                <a:solidFill>
                  <a:srgbClr val="000000"/>
                </a:solidFill>
                <a:effectLst/>
                <a:latin typeface="system-ui"/>
              </a:rPr>
              <a:t>Lord</a:t>
            </a:r>
            <a:r>
              <a:rPr lang="en-CA" sz="3200" b="0" i="0" dirty="0">
                <a:solidFill>
                  <a:srgbClr val="000000"/>
                </a:solidFill>
                <a:effectLst/>
                <a:latin typeface="system-ui"/>
              </a:rPr>
              <a:t> my God.’</a:t>
            </a:r>
            <a:endParaRPr lang="en-CA" sz="3200" dirty="0"/>
          </a:p>
        </p:txBody>
      </p:sp>
    </p:spTree>
    <p:extLst>
      <p:ext uri="{BB962C8B-B14F-4D97-AF65-F5344CB8AC3E}">
        <p14:creationId xmlns:p14="http://schemas.microsoft.com/office/powerpoint/2010/main" val="3742458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A1DF9-F67B-9B11-F4C3-3E7C5F8E54C4}"/>
              </a:ext>
            </a:extLst>
          </p:cNvPr>
          <p:cNvSpPr>
            <a:spLocks noGrp="1"/>
          </p:cNvSpPr>
          <p:nvPr>
            <p:ph type="title"/>
          </p:nvPr>
        </p:nvSpPr>
        <p:spPr/>
        <p:txBody>
          <a:bodyPr/>
          <a:lstStyle/>
          <a:p>
            <a:r>
              <a:rPr lang="en-CA" dirty="0"/>
              <a:t>Psalm 27:7-8</a:t>
            </a:r>
          </a:p>
        </p:txBody>
      </p:sp>
      <p:sp>
        <p:nvSpPr>
          <p:cNvPr id="3" name="Content Placeholder 2">
            <a:extLst>
              <a:ext uri="{FF2B5EF4-FFF2-40B4-BE49-F238E27FC236}">
                <a16:creationId xmlns:a16="http://schemas.microsoft.com/office/drawing/2014/main" id="{67C204EA-3CA9-2B51-A18D-415F770BA87F}"/>
              </a:ext>
            </a:extLst>
          </p:cNvPr>
          <p:cNvSpPr>
            <a:spLocks noGrp="1"/>
          </p:cNvSpPr>
          <p:nvPr>
            <p:ph sz="quarter" idx="10"/>
          </p:nvPr>
        </p:nvSpPr>
        <p:spPr/>
        <p:txBody>
          <a:bodyPr>
            <a:normAutofit/>
          </a:bodyPr>
          <a:lstStyle/>
          <a:p>
            <a:endParaRPr lang="en-CA" sz="3200" b="1" i="0" baseline="30000" dirty="0">
              <a:solidFill>
                <a:srgbClr val="000000"/>
              </a:solidFill>
              <a:effectLst/>
              <a:latin typeface="system-ui"/>
            </a:endParaRPr>
          </a:p>
          <a:p>
            <a:r>
              <a:rPr lang="en-CA" sz="3200" b="0" i="0" dirty="0">
                <a:solidFill>
                  <a:srgbClr val="000000"/>
                </a:solidFill>
                <a:effectLst/>
                <a:latin typeface="system-ui"/>
              </a:rPr>
              <a:t>Hear my voice when I call, </a:t>
            </a:r>
            <a:r>
              <a:rPr lang="en-CA" sz="3200" b="0" i="0" cap="small" dirty="0">
                <a:solidFill>
                  <a:srgbClr val="000000"/>
                </a:solidFill>
                <a:effectLst/>
                <a:latin typeface="system-ui"/>
              </a:rPr>
              <a:t>Lord</a:t>
            </a:r>
            <a:r>
              <a:rPr lang="en-CA" sz="3200" b="0" i="0" dirty="0">
                <a:solidFill>
                  <a:srgbClr val="000000"/>
                </a:solidFill>
                <a:effectLst/>
                <a:latin typeface="system-ui"/>
              </a:rPr>
              <a:t>;</a:t>
            </a:r>
            <a:br>
              <a:rPr lang="en-CA" sz="3200" dirty="0"/>
            </a:br>
            <a:r>
              <a:rPr lang="en-CA" sz="3200" b="0" i="0" dirty="0">
                <a:solidFill>
                  <a:srgbClr val="000000"/>
                </a:solidFill>
                <a:effectLst/>
                <a:latin typeface="Courier New" panose="02070309020205020404" pitchFamily="49" charset="0"/>
              </a:rPr>
              <a:t>    </a:t>
            </a:r>
            <a:r>
              <a:rPr lang="en-CA" sz="3200" b="0" i="0" dirty="0">
                <a:solidFill>
                  <a:srgbClr val="000000"/>
                </a:solidFill>
                <a:effectLst/>
                <a:latin typeface="system-ui"/>
              </a:rPr>
              <a:t>be merciful to me and answer me.</a:t>
            </a:r>
            <a:br>
              <a:rPr lang="en-CA" sz="3200" dirty="0"/>
            </a:br>
            <a:r>
              <a:rPr lang="en-CA" sz="3200" b="0" i="0" dirty="0">
                <a:solidFill>
                  <a:srgbClr val="000000"/>
                </a:solidFill>
                <a:effectLst/>
                <a:latin typeface="system-ui"/>
              </a:rPr>
              <a:t>My heart says of you, “Seek his face!”</a:t>
            </a:r>
            <a:br>
              <a:rPr lang="en-CA" sz="3200" dirty="0"/>
            </a:br>
            <a:r>
              <a:rPr lang="en-CA" sz="3200" b="0" i="0" dirty="0">
                <a:solidFill>
                  <a:srgbClr val="000000"/>
                </a:solidFill>
                <a:effectLst/>
                <a:latin typeface="Courier New" panose="02070309020205020404" pitchFamily="49" charset="0"/>
              </a:rPr>
              <a:t>    </a:t>
            </a:r>
            <a:r>
              <a:rPr lang="en-CA" sz="3200" b="0" i="0" u="sng" dirty="0">
                <a:solidFill>
                  <a:srgbClr val="000000"/>
                </a:solidFill>
                <a:effectLst/>
                <a:latin typeface="system-ui"/>
              </a:rPr>
              <a:t>Your face, </a:t>
            </a:r>
            <a:r>
              <a:rPr lang="en-CA" sz="3200" b="0" i="0" u="sng" cap="small" dirty="0">
                <a:solidFill>
                  <a:srgbClr val="000000"/>
                </a:solidFill>
                <a:effectLst/>
                <a:latin typeface="system-ui"/>
              </a:rPr>
              <a:t>Lord</a:t>
            </a:r>
            <a:r>
              <a:rPr lang="en-CA" sz="3200" b="0" i="0" u="sng" dirty="0">
                <a:solidFill>
                  <a:srgbClr val="000000"/>
                </a:solidFill>
                <a:effectLst/>
                <a:latin typeface="system-ui"/>
              </a:rPr>
              <a:t>, I will seek</a:t>
            </a:r>
            <a:r>
              <a:rPr lang="en-CA" sz="3200" b="0" i="0" dirty="0">
                <a:solidFill>
                  <a:srgbClr val="000000"/>
                </a:solidFill>
                <a:effectLst/>
                <a:latin typeface="system-ui"/>
              </a:rPr>
              <a:t>. (NIV)</a:t>
            </a:r>
          </a:p>
          <a:p>
            <a:endParaRPr lang="en-CA" sz="3200" b="1" i="0" baseline="30000" dirty="0">
              <a:solidFill>
                <a:srgbClr val="000000"/>
              </a:solidFill>
              <a:effectLst/>
              <a:latin typeface="system-ui"/>
            </a:endParaRPr>
          </a:p>
          <a:p>
            <a:r>
              <a:rPr lang="en-CA" sz="3200" b="0" i="0" dirty="0">
                <a:solidFill>
                  <a:srgbClr val="000000"/>
                </a:solidFill>
                <a:effectLst/>
                <a:latin typeface="system-ui"/>
              </a:rPr>
              <a:t>Hear me as I pray, O </a:t>
            </a:r>
            <a:r>
              <a:rPr lang="en-CA" sz="3200" b="0" i="0" cap="small" dirty="0">
                <a:solidFill>
                  <a:srgbClr val="000000"/>
                </a:solidFill>
                <a:effectLst/>
                <a:latin typeface="system-ui"/>
              </a:rPr>
              <a:t>Lord</a:t>
            </a:r>
            <a:r>
              <a:rPr lang="en-CA" sz="3200" b="0" i="0" dirty="0">
                <a:solidFill>
                  <a:srgbClr val="000000"/>
                </a:solidFill>
                <a:effectLst/>
                <a:latin typeface="system-ui"/>
              </a:rPr>
              <a:t>.</a:t>
            </a:r>
            <a:br>
              <a:rPr lang="en-CA" sz="3200" dirty="0"/>
            </a:br>
            <a:r>
              <a:rPr lang="en-CA" sz="3200" b="0" i="0" dirty="0">
                <a:solidFill>
                  <a:srgbClr val="000000"/>
                </a:solidFill>
                <a:effectLst/>
                <a:latin typeface="Courier New" panose="02070309020205020404" pitchFamily="49" charset="0"/>
              </a:rPr>
              <a:t>    </a:t>
            </a:r>
            <a:r>
              <a:rPr lang="en-CA" sz="3200" b="0" i="0" dirty="0">
                <a:solidFill>
                  <a:srgbClr val="000000"/>
                </a:solidFill>
                <a:effectLst/>
                <a:latin typeface="system-ui"/>
              </a:rPr>
              <a:t>Be merciful and answer me!</a:t>
            </a:r>
            <a:br>
              <a:rPr lang="en-CA" sz="3200" dirty="0"/>
            </a:br>
            <a:r>
              <a:rPr lang="en-CA" sz="3200" b="0" i="0" dirty="0">
                <a:solidFill>
                  <a:srgbClr val="000000"/>
                </a:solidFill>
                <a:effectLst/>
                <a:latin typeface="system-ui"/>
              </a:rPr>
              <a:t>My heart has heard you say, “Come and talk with me.”</a:t>
            </a:r>
            <a:br>
              <a:rPr lang="en-CA" sz="3200" dirty="0"/>
            </a:br>
            <a:r>
              <a:rPr lang="en-CA" sz="3200" b="0" i="0" dirty="0">
                <a:solidFill>
                  <a:srgbClr val="000000"/>
                </a:solidFill>
                <a:effectLst/>
                <a:latin typeface="Courier New" panose="02070309020205020404" pitchFamily="49" charset="0"/>
              </a:rPr>
              <a:t>    </a:t>
            </a:r>
            <a:r>
              <a:rPr lang="en-CA" sz="3200" b="0" i="0" dirty="0">
                <a:solidFill>
                  <a:srgbClr val="000000"/>
                </a:solidFill>
                <a:effectLst/>
                <a:latin typeface="system-ui"/>
              </a:rPr>
              <a:t>And my heart responds, “</a:t>
            </a:r>
            <a:r>
              <a:rPr lang="en-CA" sz="3200" b="0" i="0" u="sng" cap="small" dirty="0">
                <a:solidFill>
                  <a:srgbClr val="000000"/>
                </a:solidFill>
                <a:effectLst/>
                <a:latin typeface="system-ui"/>
              </a:rPr>
              <a:t>Lord</a:t>
            </a:r>
            <a:r>
              <a:rPr lang="en-CA" sz="3200" b="0" i="0" u="sng" dirty="0">
                <a:solidFill>
                  <a:srgbClr val="000000"/>
                </a:solidFill>
                <a:effectLst/>
                <a:latin typeface="system-ui"/>
              </a:rPr>
              <a:t>, I am coming</a:t>
            </a:r>
            <a:r>
              <a:rPr lang="en-CA" sz="3200" b="0" i="0" dirty="0">
                <a:solidFill>
                  <a:srgbClr val="000000"/>
                </a:solidFill>
                <a:effectLst/>
                <a:latin typeface="system-ui"/>
              </a:rPr>
              <a:t>.” (NLT)</a:t>
            </a:r>
            <a:endParaRPr lang="en-CA" sz="3200" dirty="0"/>
          </a:p>
        </p:txBody>
      </p:sp>
    </p:spTree>
    <p:extLst>
      <p:ext uri="{BB962C8B-B14F-4D97-AF65-F5344CB8AC3E}">
        <p14:creationId xmlns:p14="http://schemas.microsoft.com/office/powerpoint/2010/main" val="2107784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DD11-906F-C21A-91A3-5159A9D9D838}"/>
              </a:ext>
            </a:extLst>
          </p:cNvPr>
          <p:cNvSpPr>
            <a:spLocks noGrp="1"/>
          </p:cNvSpPr>
          <p:nvPr>
            <p:ph type="title"/>
          </p:nvPr>
        </p:nvSpPr>
        <p:spPr/>
        <p:txBody>
          <a:bodyPr/>
          <a:lstStyle/>
          <a:p>
            <a:r>
              <a:rPr lang="en-CA" dirty="0"/>
              <a:t>Acts 17:11 (TPT)</a:t>
            </a:r>
          </a:p>
        </p:txBody>
      </p:sp>
      <p:sp>
        <p:nvSpPr>
          <p:cNvPr id="3" name="Content Placeholder 2">
            <a:extLst>
              <a:ext uri="{FF2B5EF4-FFF2-40B4-BE49-F238E27FC236}">
                <a16:creationId xmlns:a16="http://schemas.microsoft.com/office/drawing/2014/main" id="{63E7E6AB-F656-0860-C6A7-6A78776FA713}"/>
              </a:ext>
            </a:extLst>
          </p:cNvPr>
          <p:cNvSpPr>
            <a:spLocks noGrp="1"/>
          </p:cNvSpPr>
          <p:nvPr>
            <p:ph sz="quarter" idx="10"/>
          </p:nvPr>
        </p:nvSpPr>
        <p:spPr/>
        <p:txBody>
          <a:bodyPr>
            <a:normAutofit/>
          </a:bodyPr>
          <a:lstStyle/>
          <a:p>
            <a:endParaRPr lang="en-CA" sz="3200" b="1" i="0" baseline="30000" dirty="0">
              <a:solidFill>
                <a:srgbClr val="000000"/>
              </a:solidFill>
              <a:effectLst/>
              <a:latin typeface="system-ui"/>
            </a:endParaRPr>
          </a:p>
          <a:p>
            <a:pPr algn="l"/>
            <a:r>
              <a:rPr lang="en-CA" sz="3200" dirty="0">
                <a:solidFill>
                  <a:srgbClr val="000000"/>
                </a:solidFill>
                <a:latin typeface="system-ui"/>
              </a:rPr>
              <a:t>They found that the Jews of Berea were of more noble character and much more open minded than those of Thessalonica.</a:t>
            </a:r>
          </a:p>
          <a:p>
            <a:pPr algn="l"/>
            <a:r>
              <a:rPr lang="en-CA" sz="3200" dirty="0">
                <a:solidFill>
                  <a:srgbClr val="000000"/>
                </a:solidFill>
                <a:latin typeface="system-ui"/>
              </a:rPr>
              <a:t>They were hungry to learn and eagerly received the word. </a:t>
            </a:r>
          </a:p>
          <a:p>
            <a:pPr algn="l"/>
            <a:r>
              <a:rPr lang="en-CA" sz="3200" dirty="0">
                <a:solidFill>
                  <a:srgbClr val="000000"/>
                </a:solidFill>
                <a:latin typeface="system-ui"/>
              </a:rPr>
              <a:t>Every day they opened the scrolls of Scripture </a:t>
            </a:r>
            <a:r>
              <a:rPr lang="en-CA" sz="3200" u="sng" dirty="0">
                <a:solidFill>
                  <a:srgbClr val="000000"/>
                </a:solidFill>
                <a:latin typeface="system-ui"/>
              </a:rPr>
              <a:t>to search and examine them</a:t>
            </a:r>
            <a:r>
              <a:rPr lang="en-CA" sz="3200" dirty="0">
                <a:solidFill>
                  <a:srgbClr val="000000"/>
                </a:solidFill>
                <a:latin typeface="system-ui"/>
              </a:rPr>
              <a:t>, to verify that what Paul taught them was true.</a:t>
            </a:r>
            <a:endParaRPr lang="en-CA" sz="3200" dirty="0">
              <a:solidFill>
                <a:srgbClr val="000000"/>
              </a:solidFill>
              <a:latin typeface="system-ui"/>
              <a:hlinkClick r:id="rId2">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658818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160E6-1D17-B064-277B-1FA672F1F59A}"/>
              </a:ext>
            </a:extLst>
          </p:cNvPr>
          <p:cNvSpPr>
            <a:spLocks noGrp="1"/>
          </p:cNvSpPr>
          <p:nvPr>
            <p:ph type="title"/>
          </p:nvPr>
        </p:nvSpPr>
        <p:spPr/>
        <p:txBody>
          <a:bodyPr/>
          <a:lstStyle/>
          <a:p>
            <a:r>
              <a:rPr lang="en-CA" dirty="0"/>
              <a:t>Psalm 105:1-4 (MSG)</a:t>
            </a:r>
          </a:p>
        </p:txBody>
      </p:sp>
      <p:sp>
        <p:nvSpPr>
          <p:cNvPr id="3" name="Content Placeholder 2">
            <a:extLst>
              <a:ext uri="{FF2B5EF4-FFF2-40B4-BE49-F238E27FC236}">
                <a16:creationId xmlns:a16="http://schemas.microsoft.com/office/drawing/2014/main" id="{C89CB43F-8B84-D2CF-521E-B720D8D58B81}"/>
              </a:ext>
            </a:extLst>
          </p:cNvPr>
          <p:cNvSpPr>
            <a:spLocks noGrp="1"/>
          </p:cNvSpPr>
          <p:nvPr>
            <p:ph sz="quarter" idx="10"/>
          </p:nvPr>
        </p:nvSpPr>
        <p:spPr/>
        <p:txBody>
          <a:bodyPr>
            <a:normAutofit/>
          </a:bodyPr>
          <a:lstStyle/>
          <a:p>
            <a:pPr algn="l"/>
            <a:r>
              <a:rPr lang="en-CA" b="0" i="0" dirty="0">
                <a:solidFill>
                  <a:srgbClr val="000000"/>
                </a:solidFill>
                <a:effectLst/>
                <a:latin typeface="system-ui"/>
              </a:rPr>
              <a:t>Hallelujah!</a:t>
            </a:r>
          </a:p>
          <a:p>
            <a:pPr algn="l"/>
            <a:r>
              <a:rPr lang="en-CA" b="0" i="0" dirty="0">
                <a:solidFill>
                  <a:srgbClr val="000000"/>
                </a:solidFill>
                <a:effectLst/>
                <a:latin typeface="system-ui"/>
              </a:rPr>
              <a:t>Thank </a:t>
            </a:r>
            <a:r>
              <a:rPr lang="en-CA" b="0" i="0" cap="small" dirty="0">
                <a:solidFill>
                  <a:srgbClr val="000000"/>
                </a:solidFill>
                <a:effectLst/>
                <a:latin typeface="system-ui"/>
              </a:rPr>
              <a:t>God</a:t>
            </a:r>
            <a:r>
              <a:rPr lang="en-CA" b="0" i="0" dirty="0">
                <a:solidFill>
                  <a:srgbClr val="000000"/>
                </a:solidFill>
                <a:effectLst/>
                <a:latin typeface="system-ui"/>
              </a:rPr>
              <a:t>! Pray to him by name!</a:t>
            </a:r>
            <a:br>
              <a:rPr lang="en-CA" b="0" i="0" dirty="0">
                <a:solidFill>
                  <a:srgbClr val="000000"/>
                </a:solidFill>
                <a:effectLst/>
                <a:latin typeface="system-ui"/>
              </a:rPr>
            </a:br>
            <a:r>
              <a:rPr lang="en-CA" b="0" i="0" dirty="0">
                <a:solidFill>
                  <a:srgbClr val="000000"/>
                </a:solidFill>
                <a:effectLst/>
                <a:latin typeface="Courier New" panose="02070309020205020404" pitchFamily="49" charset="0"/>
              </a:rPr>
              <a:t>    </a:t>
            </a:r>
            <a:r>
              <a:rPr lang="en-CA" b="0" i="0" dirty="0">
                <a:solidFill>
                  <a:srgbClr val="000000"/>
                </a:solidFill>
                <a:effectLst/>
                <a:latin typeface="system-ui"/>
              </a:rPr>
              <a:t>Tell everyone you meet what he has done!</a:t>
            </a:r>
            <a:br>
              <a:rPr lang="en-CA" b="0" i="0" dirty="0">
                <a:solidFill>
                  <a:srgbClr val="000000"/>
                </a:solidFill>
                <a:effectLst/>
                <a:latin typeface="system-ui"/>
              </a:rPr>
            </a:br>
            <a:r>
              <a:rPr lang="en-CA" b="0" i="0" dirty="0">
                <a:solidFill>
                  <a:srgbClr val="000000"/>
                </a:solidFill>
                <a:effectLst/>
                <a:latin typeface="system-ui"/>
              </a:rPr>
              <a:t>Sing him songs, belt out hymns,</a:t>
            </a:r>
            <a:br>
              <a:rPr lang="en-CA" b="0" i="0" dirty="0">
                <a:solidFill>
                  <a:srgbClr val="000000"/>
                </a:solidFill>
                <a:effectLst/>
                <a:latin typeface="system-ui"/>
              </a:rPr>
            </a:br>
            <a:r>
              <a:rPr lang="en-CA" b="0" i="0" dirty="0">
                <a:solidFill>
                  <a:srgbClr val="000000"/>
                </a:solidFill>
                <a:effectLst/>
                <a:latin typeface="Courier New" panose="02070309020205020404" pitchFamily="49" charset="0"/>
              </a:rPr>
              <a:t>    </a:t>
            </a:r>
            <a:r>
              <a:rPr lang="en-CA" b="0" i="0" dirty="0">
                <a:solidFill>
                  <a:srgbClr val="000000"/>
                </a:solidFill>
                <a:effectLst/>
                <a:latin typeface="system-ui"/>
              </a:rPr>
              <a:t>translate his wonders into music!</a:t>
            </a:r>
            <a:br>
              <a:rPr lang="en-CA" b="0" i="0" dirty="0">
                <a:solidFill>
                  <a:srgbClr val="000000"/>
                </a:solidFill>
                <a:effectLst/>
                <a:latin typeface="system-ui"/>
              </a:rPr>
            </a:br>
            <a:r>
              <a:rPr lang="en-CA" b="0" i="0" dirty="0">
                <a:solidFill>
                  <a:srgbClr val="000000"/>
                </a:solidFill>
                <a:effectLst/>
                <a:latin typeface="system-ui"/>
              </a:rPr>
              <a:t>Honor his holy name with Hallelujahs,</a:t>
            </a:r>
            <a:br>
              <a:rPr lang="en-CA" b="0" i="0" dirty="0">
                <a:solidFill>
                  <a:srgbClr val="000000"/>
                </a:solidFill>
                <a:effectLst/>
                <a:latin typeface="system-ui"/>
              </a:rPr>
            </a:br>
            <a:r>
              <a:rPr lang="en-CA" b="0" i="0" dirty="0">
                <a:solidFill>
                  <a:srgbClr val="000000"/>
                </a:solidFill>
                <a:effectLst/>
                <a:latin typeface="Courier New" panose="02070309020205020404" pitchFamily="49" charset="0"/>
              </a:rPr>
              <a:t>    </a:t>
            </a:r>
            <a:r>
              <a:rPr lang="en-CA" b="0" i="0" u="sng" dirty="0">
                <a:solidFill>
                  <a:srgbClr val="000000"/>
                </a:solidFill>
                <a:effectLst/>
                <a:latin typeface="system-ui"/>
              </a:rPr>
              <a:t>you who seek </a:t>
            </a:r>
            <a:r>
              <a:rPr lang="en-CA" b="0" i="0" u="sng" cap="small" dirty="0">
                <a:solidFill>
                  <a:srgbClr val="000000"/>
                </a:solidFill>
                <a:effectLst/>
                <a:latin typeface="system-ui"/>
              </a:rPr>
              <a:t>God</a:t>
            </a:r>
            <a:r>
              <a:rPr lang="en-CA" b="0" i="0" dirty="0">
                <a:solidFill>
                  <a:srgbClr val="000000"/>
                </a:solidFill>
                <a:effectLst/>
                <a:latin typeface="system-ui"/>
              </a:rPr>
              <a:t>. Live a happy life!</a:t>
            </a:r>
            <a:br>
              <a:rPr lang="en-CA" b="0" i="0" dirty="0">
                <a:solidFill>
                  <a:srgbClr val="000000"/>
                </a:solidFill>
                <a:effectLst/>
                <a:latin typeface="system-ui"/>
              </a:rPr>
            </a:br>
            <a:r>
              <a:rPr lang="en-CA" b="0" i="0" dirty="0">
                <a:solidFill>
                  <a:srgbClr val="000000"/>
                </a:solidFill>
                <a:effectLst/>
                <a:latin typeface="system-ui"/>
              </a:rPr>
              <a:t>Keep your eyes open for </a:t>
            </a:r>
            <a:r>
              <a:rPr lang="en-CA" b="0" i="0" cap="small" dirty="0">
                <a:solidFill>
                  <a:srgbClr val="000000"/>
                </a:solidFill>
                <a:effectLst/>
                <a:latin typeface="system-ui"/>
              </a:rPr>
              <a:t>God</a:t>
            </a:r>
            <a:r>
              <a:rPr lang="en-CA" b="0" i="0" dirty="0">
                <a:solidFill>
                  <a:srgbClr val="000000"/>
                </a:solidFill>
                <a:effectLst/>
                <a:latin typeface="system-ui"/>
              </a:rPr>
              <a:t>, watch for his works;</a:t>
            </a:r>
            <a:br>
              <a:rPr lang="en-CA" b="0" i="0" dirty="0">
                <a:solidFill>
                  <a:srgbClr val="000000"/>
                </a:solidFill>
                <a:effectLst/>
                <a:latin typeface="system-ui"/>
              </a:rPr>
            </a:br>
            <a:r>
              <a:rPr lang="en-CA" b="0" i="0" dirty="0">
                <a:solidFill>
                  <a:srgbClr val="000000"/>
                </a:solidFill>
                <a:effectLst/>
                <a:latin typeface="Courier New" panose="02070309020205020404" pitchFamily="49" charset="0"/>
              </a:rPr>
              <a:t>    </a:t>
            </a:r>
            <a:r>
              <a:rPr lang="en-CA" b="0" i="0" u="sng" dirty="0">
                <a:solidFill>
                  <a:srgbClr val="000000"/>
                </a:solidFill>
                <a:effectLst/>
                <a:latin typeface="system-ui"/>
              </a:rPr>
              <a:t>be alert for signs of his presence</a:t>
            </a:r>
            <a:r>
              <a:rPr lang="en-CA" b="0" i="0" dirty="0">
                <a:solidFill>
                  <a:srgbClr val="000000"/>
                </a:solidFill>
                <a:effectLst/>
                <a:latin typeface="system-ui"/>
              </a:rPr>
              <a:t>.</a:t>
            </a:r>
          </a:p>
        </p:txBody>
      </p:sp>
    </p:spTree>
    <p:extLst>
      <p:ext uri="{BB962C8B-B14F-4D97-AF65-F5344CB8AC3E}">
        <p14:creationId xmlns:p14="http://schemas.microsoft.com/office/powerpoint/2010/main" val="1544553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C3031-B9DE-A144-DCFA-AE97ABCDDC18}"/>
              </a:ext>
            </a:extLst>
          </p:cNvPr>
          <p:cNvSpPr>
            <a:spLocks noGrp="1"/>
          </p:cNvSpPr>
          <p:nvPr>
            <p:ph type="title"/>
          </p:nvPr>
        </p:nvSpPr>
        <p:spPr>
          <a:xfrm>
            <a:off x="801189" y="286604"/>
            <a:ext cx="10354491" cy="767134"/>
          </a:xfrm>
        </p:spPr>
        <p:txBody>
          <a:bodyPr/>
          <a:lstStyle/>
          <a:p>
            <a:r>
              <a:rPr lang="en-CA" dirty="0"/>
              <a:t>WOCC to Explore</a:t>
            </a:r>
          </a:p>
        </p:txBody>
      </p:sp>
      <p:sp>
        <p:nvSpPr>
          <p:cNvPr id="3" name="Content Placeholder 2">
            <a:extLst>
              <a:ext uri="{FF2B5EF4-FFF2-40B4-BE49-F238E27FC236}">
                <a16:creationId xmlns:a16="http://schemas.microsoft.com/office/drawing/2014/main" id="{AF3BB0F3-554E-CCD8-FEAA-F9DB7AC2D444}"/>
              </a:ext>
            </a:extLst>
          </p:cNvPr>
          <p:cNvSpPr>
            <a:spLocks noGrp="1"/>
          </p:cNvSpPr>
          <p:nvPr>
            <p:ph sz="quarter" idx="10"/>
          </p:nvPr>
        </p:nvSpPr>
        <p:spPr>
          <a:xfrm>
            <a:off x="801190" y="1471884"/>
            <a:ext cx="10350594" cy="4770492"/>
          </a:xfrm>
        </p:spPr>
        <p:txBody>
          <a:bodyPr>
            <a:normAutofit/>
          </a:bodyPr>
          <a:lstStyle/>
          <a:p>
            <a:r>
              <a:rPr lang="en-CA" dirty="0"/>
              <a:t>We are called to Explore to find the Presence of God in all things! In 2025 WOCC is to Explore </a:t>
            </a:r>
          </a:p>
          <a:p>
            <a:r>
              <a:rPr lang="en-CA" dirty="0"/>
              <a:t>We explore by:</a:t>
            </a:r>
          </a:p>
          <a:p>
            <a:pPr lvl="1"/>
            <a:r>
              <a:rPr lang="en-CA" dirty="0"/>
              <a:t>Seeking His Face (presence)</a:t>
            </a:r>
          </a:p>
          <a:p>
            <a:pPr lvl="1"/>
            <a:r>
              <a:rPr lang="en-CA" dirty="0"/>
              <a:t>Spiritual practices</a:t>
            </a:r>
          </a:p>
          <a:p>
            <a:pPr lvl="1"/>
            <a:r>
              <a:rPr lang="en-CA" dirty="0"/>
              <a:t>Stepping out in ministry</a:t>
            </a:r>
          </a:p>
          <a:p>
            <a:pPr lvl="1"/>
            <a:r>
              <a:rPr lang="en-CA" dirty="0"/>
              <a:t>Engaging with WOCC community</a:t>
            </a:r>
          </a:p>
          <a:p>
            <a:pPr lvl="1"/>
            <a:endParaRPr lang="en-CA" dirty="0"/>
          </a:p>
        </p:txBody>
      </p:sp>
    </p:spTree>
    <p:extLst>
      <p:ext uri="{BB962C8B-B14F-4D97-AF65-F5344CB8AC3E}">
        <p14:creationId xmlns:p14="http://schemas.microsoft.com/office/powerpoint/2010/main" val="51506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16110</TotalTime>
  <Words>590</Words>
  <Application>Microsoft Office PowerPoint</Application>
  <PresentationFormat>Widescreen</PresentationFormat>
  <Paragraphs>35</Paragraphs>
  <Slides>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Arial</vt:lpstr>
      <vt:lpstr>Calibri</vt:lpstr>
      <vt:lpstr>Calibri Light</vt:lpstr>
      <vt:lpstr>Courier New</vt:lpstr>
      <vt:lpstr>system-ui</vt:lpstr>
      <vt:lpstr>Retrospect</vt:lpstr>
      <vt:lpstr>Explore</vt:lpstr>
      <vt:lpstr>Numbers 13: 1-2</vt:lpstr>
      <vt:lpstr>Numbers 13:25-33</vt:lpstr>
      <vt:lpstr>Joshua 14:6-9</vt:lpstr>
      <vt:lpstr>Psalm 27:7-8</vt:lpstr>
      <vt:lpstr>Acts 17:11 (TPT)</vt:lpstr>
      <vt:lpstr>Psalm 105:1-4 (MSG)</vt:lpstr>
      <vt:lpstr>WOCC to Explore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God Who Restores</dc:title>
  <dc:creator>Graham Brum</dc:creator>
  <cp:lastModifiedBy>Graham Brum</cp:lastModifiedBy>
  <cp:revision>8</cp:revision>
  <cp:lastPrinted>2024-12-28T20:05:23Z</cp:lastPrinted>
  <dcterms:created xsi:type="dcterms:W3CDTF">2023-10-21T14:08:22Z</dcterms:created>
  <dcterms:modified xsi:type="dcterms:W3CDTF">2024-12-29T01:42:22Z</dcterms:modified>
</cp:coreProperties>
</file>