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BAD7029-4FE2-4F7F-8AA8-2E230140118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CA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CA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EE6BBE2-DA30-4D32-B2C4-35F1EFA9A6CC}" type="slidenum"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CA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"/>
          <p:cNvPicPr/>
          <p:nvPr/>
        </p:nvPicPr>
        <p:blipFill>
          <a:blip r:embed="rId1"/>
          <a:stretch/>
        </p:blipFill>
        <p:spPr>
          <a:xfrm>
            <a:off x="0" y="0"/>
            <a:ext cx="10071360" cy="5670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"/>
          <p:cNvPicPr/>
          <p:nvPr/>
        </p:nvPicPr>
        <p:blipFill>
          <a:blip r:embed="rId1"/>
          <a:stretch/>
        </p:blipFill>
        <p:spPr>
          <a:xfrm>
            <a:off x="0" y="0"/>
            <a:ext cx="10088640" cy="5670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"/>
          <p:cNvPicPr/>
          <p:nvPr/>
        </p:nvPicPr>
        <p:blipFill>
          <a:blip r:embed="rId1"/>
          <a:stretch/>
        </p:blipFill>
        <p:spPr>
          <a:xfrm>
            <a:off x="18360" y="0"/>
            <a:ext cx="10088640" cy="5670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/>
          <p:cNvPicPr/>
          <p:nvPr/>
        </p:nvPicPr>
        <p:blipFill>
          <a:blip r:embed="rId1"/>
          <a:stretch/>
        </p:blipFill>
        <p:spPr>
          <a:xfrm>
            <a:off x="0" y="0"/>
            <a:ext cx="10080000" cy="56653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"/>
          <p:cNvPicPr/>
          <p:nvPr/>
        </p:nvPicPr>
        <p:blipFill>
          <a:blip r:embed="rId1"/>
          <a:stretch/>
        </p:blipFill>
        <p:spPr>
          <a:xfrm>
            <a:off x="0" y="-7920"/>
            <a:ext cx="10102680" cy="56779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"/>
          <p:cNvPicPr/>
          <p:nvPr/>
        </p:nvPicPr>
        <p:blipFill>
          <a:blip r:embed="rId1"/>
          <a:stretch/>
        </p:blipFill>
        <p:spPr>
          <a:xfrm>
            <a:off x="18360" y="-7920"/>
            <a:ext cx="10102680" cy="56779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LibreOffice/26.8.0.3$Windows_X86_64 LibreOffice_project/bce0998afefdbc355585ca324285661a2170ba77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2026-10-21T15:12:51Z</dcterms:created>
  <dc:creator/>
  <dc:description/>
  <dc:language>en-CA</dc:language>
  <cp:lastModifiedBy/>
  <dcterms:modified xsi:type="dcterms:W3CDTF">2026-10-21T15:16:09Z</dcterms:modified>
  <cp:revision>1</cp:revision>
  <dc:subject/>
  <dc:title/>
</cp:coreProperties>
</file>