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>
            <a:lvl1pPr indent="0" algn="l">
              <a:buNone/>
              <a:defRPr lang="en-CA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647DDCE-3796-4B1B-A6B0-F56EB3F0A8A7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>
            <a:lvl1pPr indent="0" algn="l">
              <a:buNone/>
              <a:defRPr lang="en-CA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AF8DB2-D5AF-4D10-A506-54737B641792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_NUMB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 hasCustomPrompt="1"/>
          </p:nvPr>
        </p:nvSpPr>
        <p:spPr>
          <a:xfrm>
            <a:off x="311760" y="1106280"/>
            <a:ext cx="8520120" cy="1963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lnSpcReduction="9999"/>
          </a:bodyPr>
          <a:lstStyle>
            <a:lvl1pPr indent="0" algn="ctr">
              <a:lnSpc>
                <a:spcPct val="100000"/>
              </a:lnSpc>
              <a:buNone/>
              <a:defRPr lang="en-CA" sz="1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en-CA" sz="120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xx%</a:t>
            </a:r>
            <a:endParaRPr lang="en-CA" sz="12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11760" y="3152160"/>
            <a:ext cx="8520120" cy="130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4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D0F256C-A5FC-452C-8B08-0134BAD6B9B0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ldNum" idx="4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B5CD620-FF36-4228-A21B-64C13049B807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1760" y="2151000"/>
            <a:ext cx="8520120" cy="84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l">
              <a:buNone/>
              <a:defRPr lang="en-CA" sz="36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F356AB5-E252-4F25-BA83-BD52EFB22B97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>
            <a:lvl1pPr indent="0" algn="l">
              <a:buNone/>
              <a:def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852012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sldNum" idx="6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D8BA3C9-094B-491E-A8B4-8793661E7AD4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>
            <a:lvl1pPr indent="0" algn="l">
              <a:buNone/>
              <a:def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049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049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049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600" cy="3416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049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049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049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7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D5AE6A2-806C-4889-ABFD-7F6A630D5762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>
            <a:lvl1pPr indent="0" algn="l">
              <a:buNone/>
              <a:def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sldNum" idx="8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3F6DC3F-90B5-411A-A93E-0252E5931F6C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_COLUM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11760" y="555480"/>
            <a:ext cx="2807640" cy="755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85000" lnSpcReduction="9999"/>
          </a:bodyPr>
          <a:lstStyle>
            <a:lvl1pPr indent="0" algn="l">
              <a:buNone/>
              <a:defRPr lang="en-CA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11760" y="1389600"/>
            <a:ext cx="2807640" cy="31791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3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0492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049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049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049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049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sldNum" idx="9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AB684D2-C801-408D-9EEB-1CB601BF855F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_POI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90320" y="450000"/>
            <a:ext cx="6367320" cy="4090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l">
              <a:buNone/>
              <a:defRPr lang="en-CA" sz="4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ldNum" idx="10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1C86E32-AFE8-4145-B4F9-340B3C2D4E6F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TITLE_AND_DESCRIPTION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36;p9"/>
          <p:cNvSpPr/>
          <p:nvPr/>
        </p:nvSpPr>
        <p:spPr>
          <a:xfrm>
            <a:off x="4572000" y="0"/>
            <a:ext cx="4571640" cy="51433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/>
            <a:endParaRPr lang="en-CA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960" cy="148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>
            <a:lvl1pPr indent="0" algn="l">
              <a:buNone/>
              <a:defRPr lang="en-CA" sz="4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CA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CA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939560" y="723960"/>
            <a:ext cx="3836520" cy="36946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85000"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sldNum" idx="11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A4D07F2-47FD-4494-8D7A-A238807D3DDB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body"/>
          </p:nvPr>
        </p:nvSpPr>
        <p:spPr>
          <a:xfrm>
            <a:off x="311760" y="4230720"/>
            <a:ext cx="5998320" cy="604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CA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ldNum" idx="12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6ADA553-2C69-439E-9965-EEEC077A8ABA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CA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"/>
          <p:cNvPicPr/>
          <p:nvPr/>
        </p:nvPicPr>
        <p:blipFill>
          <a:blip r:embed="rId1"/>
          <a:stretch/>
        </p:blipFill>
        <p:spPr>
          <a:xfrm>
            <a:off x="0" y="-62640"/>
            <a:ext cx="9107640" cy="52063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"/>
          <p:cNvPicPr/>
          <p:nvPr/>
        </p:nvPicPr>
        <p:blipFill>
          <a:blip r:embed="rId1"/>
          <a:stretch/>
        </p:blipFill>
        <p:spPr>
          <a:xfrm>
            <a:off x="18360" y="0"/>
            <a:ext cx="9151920" cy="51436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/>
          <p:cNvPicPr/>
          <p:nvPr/>
        </p:nvPicPr>
        <p:blipFill>
          <a:blip r:embed="rId1"/>
          <a:stretch/>
        </p:blipFill>
        <p:spPr>
          <a:xfrm>
            <a:off x="0" y="0"/>
            <a:ext cx="9162000" cy="51436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"/>
          <p:cNvPicPr/>
          <p:nvPr/>
        </p:nvPicPr>
        <p:blipFill>
          <a:blip r:embed="rId1"/>
          <a:stretch/>
        </p:blipFill>
        <p:spPr>
          <a:xfrm>
            <a:off x="8640" y="0"/>
            <a:ext cx="9162000" cy="51436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1"/>
          <a:stretch/>
        </p:blipFill>
        <p:spPr>
          <a:xfrm>
            <a:off x="0" y="0"/>
            <a:ext cx="9145080" cy="51436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1"/>
          <a:stretch/>
        </p:blipFill>
        <p:spPr>
          <a:xfrm>
            <a:off x="0" y="0"/>
            <a:ext cx="9145080" cy="51436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itchFamily="0" charset="1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LibreOffice/26.8.1.1$Windows_X86_64 LibreOffice_project/bf6ef2662401c7d6dce671ab4deb26ee0af3a7c1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en-CA</dc:language>
  <cp:lastModifiedBy/>
  <dcterms:modified xsi:type="dcterms:W3CDTF">2026-10-21T15:38:42Z</dcterms:modified>
  <cp:revision>2</cp:revision>
  <dc:subject/>
  <dc:title/>
</cp:coreProperties>
</file>