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21"/>
  </p:notesMasterIdLst>
  <p:sldIdLst>
    <p:sldId id="256" r:id="rId2"/>
    <p:sldId id="257" r:id="rId3"/>
    <p:sldId id="341" r:id="rId4"/>
    <p:sldId id="345" r:id="rId5"/>
    <p:sldId id="339" r:id="rId6"/>
    <p:sldId id="343" r:id="rId7"/>
    <p:sldId id="342" r:id="rId8"/>
    <p:sldId id="346" r:id="rId9"/>
    <p:sldId id="330" r:id="rId10"/>
    <p:sldId id="337" r:id="rId11"/>
    <p:sldId id="338" r:id="rId12"/>
    <p:sldId id="347" r:id="rId13"/>
    <p:sldId id="335" r:id="rId14"/>
    <p:sldId id="349" r:id="rId15"/>
    <p:sldId id="348" r:id="rId16"/>
    <p:sldId id="336" r:id="rId17"/>
    <p:sldId id="332" r:id="rId18"/>
    <p:sldId id="334" r:id="rId19"/>
    <p:sldId id="344" r:id="rId20"/>
  </p:sldIdLst>
  <p:sldSz cx="12192000" cy="685800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28693B-E40B-48FC-99E2-BF385E1214B1}" v="55" dt="2026-09-27T11:17:04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84466" autoAdjust="0"/>
  </p:normalViewPr>
  <p:slideViewPr>
    <p:cSldViewPr snapToGrid="0">
      <p:cViewPr varScale="1">
        <p:scale>
          <a:sx n="66" d="100"/>
          <a:sy n="66" d="100"/>
        </p:scale>
        <p:origin x="701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ham Brum" userId="9b09732bb90aebc5" providerId="LiveId" clId="{C911A2B6-828A-48DF-9B51-5B629A386B5B}"/>
    <pc:docChg chg="undo custSel addSld delSld modSld sldOrd addMainMaster delMainMaster modMainMaster modNotesMaster">
      <pc:chgData name="Graham Brum" userId="9b09732bb90aebc5" providerId="LiveId" clId="{C911A2B6-828A-48DF-9B51-5B629A386B5B}" dt="2026-09-27T11:17:08.416" v="1960" actId="20577"/>
      <pc:docMkLst>
        <pc:docMk/>
      </pc:docMkLst>
      <pc:sldChg chg="add">
        <pc:chgData name="Graham Brum" userId="9b09732bb90aebc5" providerId="LiveId" clId="{C911A2B6-828A-48DF-9B51-5B629A386B5B}" dt="2026-09-24T21:48:27.244" v="180"/>
        <pc:sldMkLst>
          <pc:docMk/>
          <pc:sldMk cId="0" sldId="256"/>
        </pc:sldMkLst>
      </pc:sldChg>
      <pc:sldChg chg="addSp modSp add mod">
        <pc:chgData name="Graham Brum" userId="9b09732bb90aebc5" providerId="LiveId" clId="{C911A2B6-828A-48DF-9B51-5B629A386B5B}" dt="2026-09-25T03:13:40.302" v="348" actId="1037"/>
        <pc:sldMkLst>
          <pc:docMk/>
          <pc:sldMk cId="0" sldId="257"/>
        </pc:sldMkLst>
        <pc:spChg chg="mod">
          <ac:chgData name="Graham Brum" userId="9b09732bb90aebc5" providerId="LiveId" clId="{C911A2B6-828A-48DF-9B51-5B629A386B5B}" dt="2026-09-24T22:49:34.630" v="199" actId="164"/>
          <ac:spMkLst>
            <pc:docMk/>
            <pc:sldMk cId="0" sldId="257"/>
            <ac:spMk id="3" creationId="{00000000-0000-0000-0000-000000000000}"/>
          </ac:spMkLst>
        </pc:spChg>
        <pc:spChg chg="mod">
          <ac:chgData name="Graham Brum" userId="9b09732bb90aebc5" providerId="LiveId" clId="{C911A2B6-828A-48DF-9B51-5B629A386B5B}" dt="2026-09-25T03:13:16.341" v="291" actId="14100"/>
          <ac:spMkLst>
            <pc:docMk/>
            <pc:sldMk cId="0" sldId="257"/>
            <ac:spMk id="4" creationId="{00000000-0000-0000-0000-000000000000}"/>
          </ac:spMkLst>
        </pc:spChg>
        <pc:grpChg chg="add mod">
          <ac:chgData name="Graham Brum" userId="9b09732bb90aebc5" providerId="LiveId" clId="{C911A2B6-828A-48DF-9B51-5B629A386B5B}" dt="2026-09-25T03:13:40.302" v="348" actId="1037"/>
          <ac:grpSpMkLst>
            <pc:docMk/>
            <pc:sldMk cId="0" sldId="257"/>
            <ac:grpSpMk id="5" creationId="{5E9A9F65-020B-07A8-E3B0-55979B21EF2A}"/>
          </ac:grpSpMkLst>
        </pc:grpChg>
      </pc:sldChg>
      <pc:sldChg chg="addSp delSp modSp mod">
        <pc:chgData name="Graham Brum" userId="9b09732bb90aebc5" providerId="LiveId" clId="{C911A2B6-828A-48DF-9B51-5B629A386B5B}" dt="2026-09-25T22:27:19.150" v="350" actId="688"/>
        <pc:sldMkLst>
          <pc:docMk/>
          <pc:sldMk cId="2805669307" sldId="330"/>
        </pc:sldMkLst>
        <pc:spChg chg="mod">
          <ac:chgData name="Graham Brum" userId="9b09732bb90aebc5" providerId="LiveId" clId="{C911A2B6-828A-48DF-9B51-5B629A386B5B}" dt="2026-09-25T03:12:12.392" v="288" actId="27636"/>
          <ac:spMkLst>
            <pc:docMk/>
            <pc:sldMk cId="2805669307" sldId="330"/>
            <ac:spMk id="2" creationId="{46CF8D59-23F1-9563-B3A8-066FD1F116A8}"/>
          </ac:spMkLst>
        </pc:spChg>
        <pc:spChg chg="add mod">
          <ac:chgData name="Graham Brum" userId="9b09732bb90aebc5" providerId="LiveId" clId="{C911A2B6-828A-48DF-9B51-5B629A386B5B}" dt="2026-09-25T22:27:19.150" v="350" actId="688"/>
          <ac:spMkLst>
            <pc:docMk/>
            <pc:sldMk cId="2805669307" sldId="330"/>
            <ac:spMk id="4" creationId="{E0C06BCB-7161-FD2D-072F-478D6FBD6F04}"/>
          </ac:spMkLst>
        </pc:spChg>
      </pc:sldChg>
      <pc:sldChg chg="addSp delSp modSp new mod setBg modNotes">
        <pc:chgData name="Graham Brum" userId="9b09732bb90aebc5" providerId="LiveId" clId="{C911A2B6-828A-48DF-9B51-5B629A386B5B}" dt="2026-09-25T23:27:05.065" v="1201" actId="26606"/>
        <pc:sldMkLst>
          <pc:docMk/>
          <pc:sldMk cId="2779101681" sldId="332"/>
        </pc:sldMkLst>
        <pc:spChg chg="add">
          <ac:chgData name="Graham Brum" userId="9b09732bb90aebc5" providerId="LiveId" clId="{C911A2B6-828A-48DF-9B51-5B629A386B5B}" dt="2026-09-24T21:25:07.522" v="157" actId="26606"/>
          <ac:spMkLst>
            <pc:docMk/>
            <pc:sldMk cId="2779101681" sldId="332"/>
            <ac:spMk id="10" creationId="{BCD2D517-BC35-4439-AC31-06DF764F25FC}"/>
          </ac:spMkLst>
        </pc:spChg>
        <pc:spChg chg="add">
          <ac:chgData name="Graham Brum" userId="9b09732bb90aebc5" providerId="LiveId" clId="{C911A2B6-828A-48DF-9B51-5B629A386B5B}" dt="2026-09-24T21:25:07.522" v="157" actId="26606"/>
          <ac:spMkLst>
            <pc:docMk/>
            <pc:sldMk cId="2779101681" sldId="332"/>
            <ac:spMk id="12" creationId="{2DD3F846-0483-40F5-A881-0C1AD2A0CAD7}"/>
          </ac:spMkLst>
        </pc:spChg>
        <pc:picChg chg="add mod">
          <ac:chgData name="Graham Brum" userId="9b09732bb90aebc5" providerId="LiveId" clId="{C911A2B6-828A-48DF-9B51-5B629A386B5B}" dt="2026-09-24T21:27:55.078" v="175" actId="14100"/>
          <ac:picMkLst>
            <pc:docMk/>
            <pc:sldMk cId="2779101681" sldId="332"/>
            <ac:picMk id="7" creationId="{0D575481-CB9A-D1AA-D3B8-5D0AD58145B8}"/>
          </ac:picMkLst>
        </pc:picChg>
      </pc:sldChg>
      <pc:sldChg chg="modSp new del mod">
        <pc:chgData name="Graham Brum" userId="9b09732bb90aebc5" providerId="LiveId" clId="{C911A2B6-828A-48DF-9B51-5B629A386B5B}" dt="2026-09-26T22:03:39.435" v="1700" actId="47"/>
        <pc:sldMkLst>
          <pc:docMk/>
          <pc:sldMk cId="2943683347" sldId="333"/>
        </pc:sldMkLst>
      </pc:sldChg>
      <pc:sldChg chg="add modNotes">
        <pc:chgData name="Graham Brum" userId="9b09732bb90aebc5" providerId="LiveId" clId="{C911A2B6-828A-48DF-9B51-5B629A386B5B}" dt="2026-09-25T23:27:05.065" v="1201" actId="26606"/>
        <pc:sldMkLst>
          <pc:docMk/>
          <pc:sldMk cId="2630127034" sldId="334"/>
        </pc:sldMkLst>
      </pc:sldChg>
      <pc:sldChg chg="modSp add mod">
        <pc:chgData name="Graham Brum" userId="9b09732bb90aebc5" providerId="LiveId" clId="{C911A2B6-828A-48DF-9B51-5B629A386B5B}" dt="2026-09-25T23:21:54.509" v="1192" actId="20577"/>
        <pc:sldMkLst>
          <pc:docMk/>
          <pc:sldMk cId="312049045" sldId="335"/>
        </pc:sldMkLst>
        <pc:spChg chg="mod">
          <ac:chgData name="Graham Brum" userId="9b09732bb90aebc5" providerId="LiveId" clId="{C911A2B6-828A-48DF-9B51-5B629A386B5B}" dt="2026-09-25T22:30:29.339" v="365" actId="20577"/>
          <ac:spMkLst>
            <pc:docMk/>
            <pc:sldMk cId="312049045" sldId="335"/>
            <ac:spMk id="2" creationId="{66026510-789D-54A0-A449-84D615458493}"/>
          </ac:spMkLst>
        </pc:spChg>
        <pc:spChg chg="mod">
          <ac:chgData name="Graham Brum" userId="9b09732bb90aebc5" providerId="LiveId" clId="{C911A2B6-828A-48DF-9B51-5B629A386B5B}" dt="2026-09-25T23:21:54.509" v="1192" actId="20577"/>
          <ac:spMkLst>
            <pc:docMk/>
            <pc:sldMk cId="312049045" sldId="335"/>
            <ac:spMk id="4" creationId="{3A9337E3-5C6E-DA4E-B6EE-64CCC2E2CE25}"/>
          </ac:spMkLst>
        </pc:spChg>
      </pc:sldChg>
      <pc:sldChg chg="addSp delSp modSp add mod setBg modClrScheme modAnim chgLayout">
        <pc:chgData name="Graham Brum" userId="9b09732bb90aebc5" providerId="LiveId" clId="{C911A2B6-828A-48DF-9B51-5B629A386B5B}" dt="2026-09-27T02:03:42.261" v="1903" actId="122"/>
        <pc:sldMkLst>
          <pc:docMk/>
          <pc:sldMk cId="296663775" sldId="336"/>
        </pc:sldMkLst>
        <pc:spChg chg="mod ord">
          <ac:chgData name="Graham Brum" userId="9b09732bb90aebc5" providerId="LiveId" clId="{C911A2B6-828A-48DF-9B51-5B629A386B5B}" dt="2026-09-27T02:03:42.261" v="1903" actId="122"/>
          <ac:spMkLst>
            <pc:docMk/>
            <pc:sldMk cId="296663775" sldId="336"/>
            <ac:spMk id="2" creationId="{3CE82D38-7872-3BCD-3857-1DDE722AD4FE}"/>
          </ac:spMkLst>
        </pc:spChg>
        <pc:spChg chg="add mod">
          <ac:chgData name="Graham Brum" userId="9b09732bb90aebc5" providerId="LiveId" clId="{C911A2B6-828A-48DF-9B51-5B629A386B5B}" dt="2026-09-27T02:00:47.134" v="1864" actId="14100"/>
          <ac:spMkLst>
            <pc:docMk/>
            <pc:sldMk cId="296663775" sldId="336"/>
            <ac:spMk id="3" creationId="{4D794FA0-D835-2573-FC51-32996CAAAF98}"/>
          </ac:spMkLst>
        </pc:spChg>
        <pc:spChg chg="add mod">
          <ac:chgData name="Graham Brum" userId="9b09732bb90aebc5" providerId="LiveId" clId="{C911A2B6-828A-48DF-9B51-5B629A386B5B}" dt="2026-09-27T02:00:54.346" v="1878" actId="1036"/>
          <ac:spMkLst>
            <pc:docMk/>
            <pc:sldMk cId="296663775" sldId="336"/>
            <ac:spMk id="4" creationId="{18EAAA31-25F8-50B6-CEF6-575C2F7B738E}"/>
          </ac:spMkLst>
        </pc:spChg>
        <pc:spChg chg="add mod">
          <ac:chgData name="Graham Brum" userId="9b09732bb90aebc5" providerId="LiveId" clId="{C911A2B6-828A-48DF-9B51-5B629A386B5B}" dt="2026-09-27T02:01:54.066" v="1885" actId="1076"/>
          <ac:spMkLst>
            <pc:docMk/>
            <pc:sldMk cId="296663775" sldId="336"/>
            <ac:spMk id="6" creationId="{77B45044-ADA8-015D-B509-657F89DB567E}"/>
          </ac:spMkLst>
        </pc:spChg>
        <pc:spChg chg="add">
          <ac:chgData name="Graham Brum" userId="9b09732bb90aebc5" providerId="LiveId" clId="{C911A2B6-828A-48DF-9B51-5B629A386B5B}" dt="2026-09-25T23:21:21.599" v="1178" actId="26606"/>
          <ac:spMkLst>
            <pc:docMk/>
            <pc:sldMk cId="296663775" sldId="336"/>
            <ac:spMk id="9" creationId="{9F5E263C-FB7E-4A3E-AD04-5140CD3D1D97}"/>
          </ac:spMkLst>
        </pc:spChg>
        <pc:spChg chg="add">
          <ac:chgData name="Graham Brum" userId="9b09732bb90aebc5" providerId="LiveId" clId="{C911A2B6-828A-48DF-9B51-5B629A386B5B}" dt="2026-09-25T23:21:21.599" v="1178" actId="26606"/>
          <ac:spMkLst>
            <pc:docMk/>
            <pc:sldMk cId="296663775" sldId="336"/>
            <ac:spMk id="11" creationId="{9E65ED8C-90F7-4EB0-ACCB-64AEF411E8B9}"/>
          </ac:spMkLst>
        </pc:spChg>
        <pc:spChg chg="add">
          <ac:chgData name="Graham Brum" userId="9b09732bb90aebc5" providerId="LiveId" clId="{C911A2B6-828A-48DF-9B51-5B629A386B5B}" dt="2026-09-25T23:21:21.599" v="1178" actId="26606"/>
          <ac:spMkLst>
            <pc:docMk/>
            <pc:sldMk cId="296663775" sldId="336"/>
            <ac:spMk id="13" creationId="{6604E3BF-88F7-4D19-BEC9-8486966EA467}"/>
          </ac:spMkLst>
        </pc:spChg>
        <pc:graphicFrameChg chg="add mod modGraphic">
          <ac:chgData name="Graham Brum" userId="9b09732bb90aebc5" providerId="LiveId" clId="{C911A2B6-828A-48DF-9B51-5B629A386B5B}" dt="2026-09-25T23:21:28.371" v="1182" actId="20577"/>
          <ac:graphicFrameMkLst>
            <pc:docMk/>
            <pc:sldMk cId="296663775" sldId="336"/>
            <ac:graphicFrameMk id="5" creationId="{471A6D05-6FE9-3AAC-48DE-C03C8BB172A7}"/>
          </ac:graphicFrameMkLst>
        </pc:graphicFrameChg>
      </pc:sldChg>
      <pc:sldChg chg="modSp add mod ord">
        <pc:chgData name="Graham Brum" userId="9b09732bb90aebc5" providerId="LiveId" clId="{C911A2B6-828A-48DF-9B51-5B629A386B5B}" dt="2026-09-27T11:12:26.229" v="1905" actId="313"/>
        <pc:sldMkLst>
          <pc:docMk/>
          <pc:sldMk cId="404593118" sldId="337"/>
        </pc:sldMkLst>
        <pc:spChg chg="mod">
          <ac:chgData name="Graham Brum" userId="9b09732bb90aebc5" providerId="LiveId" clId="{C911A2B6-828A-48DF-9B51-5B629A386B5B}" dt="2026-09-25T22:35:04.437" v="411" actId="20577"/>
          <ac:spMkLst>
            <pc:docMk/>
            <pc:sldMk cId="404593118" sldId="337"/>
            <ac:spMk id="2" creationId="{18628A35-2ADC-3EC3-3A9D-9F8ED40BA915}"/>
          </ac:spMkLst>
        </pc:spChg>
        <pc:spChg chg="mod">
          <ac:chgData name="Graham Brum" userId="9b09732bb90aebc5" providerId="LiveId" clId="{C911A2B6-828A-48DF-9B51-5B629A386B5B}" dt="2026-09-27T11:12:26.229" v="1905" actId="313"/>
          <ac:spMkLst>
            <pc:docMk/>
            <pc:sldMk cId="404593118" sldId="337"/>
            <ac:spMk id="4" creationId="{9BB45F40-C104-0176-3C80-00342D6F8EBF}"/>
          </ac:spMkLst>
        </pc:spChg>
      </pc:sldChg>
      <pc:sldChg chg="modSp add mod ord">
        <pc:chgData name="Graham Brum" userId="9b09732bb90aebc5" providerId="LiveId" clId="{C911A2B6-828A-48DF-9B51-5B629A386B5B}" dt="2026-09-25T23:24:37.301" v="1200"/>
        <pc:sldMkLst>
          <pc:docMk/>
          <pc:sldMk cId="854528529" sldId="338"/>
        </pc:sldMkLst>
        <pc:spChg chg="mod">
          <ac:chgData name="Graham Brum" userId="9b09732bb90aebc5" providerId="LiveId" clId="{C911A2B6-828A-48DF-9B51-5B629A386B5B}" dt="2026-09-25T22:40:25.686" v="436" actId="20577"/>
          <ac:spMkLst>
            <pc:docMk/>
            <pc:sldMk cId="854528529" sldId="338"/>
            <ac:spMk id="2" creationId="{9F896B2E-011D-8FED-856B-B169C540C83B}"/>
          </ac:spMkLst>
        </pc:spChg>
        <pc:spChg chg="mod">
          <ac:chgData name="Graham Brum" userId="9b09732bb90aebc5" providerId="LiveId" clId="{C911A2B6-828A-48DF-9B51-5B629A386B5B}" dt="2026-09-25T23:20:51.356" v="1175" actId="255"/>
          <ac:spMkLst>
            <pc:docMk/>
            <pc:sldMk cId="854528529" sldId="338"/>
            <ac:spMk id="4" creationId="{93BCBA48-45D0-B940-4A15-BC14FC0B37E2}"/>
          </ac:spMkLst>
        </pc:spChg>
      </pc:sldChg>
      <pc:sldChg chg="modSp new mod">
        <pc:chgData name="Graham Brum" userId="9b09732bb90aebc5" providerId="LiveId" clId="{C911A2B6-828A-48DF-9B51-5B629A386B5B}" dt="2026-09-25T23:03:41.611" v="864" actId="20577"/>
        <pc:sldMkLst>
          <pc:docMk/>
          <pc:sldMk cId="1971028733" sldId="339"/>
        </pc:sldMkLst>
        <pc:spChg chg="mod">
          <ac:chgData name="Graham Brum" userId="9b09732bb90aebc5" providerId="LiveId" clId="{C911A2B6-828A-48DF-9B51-5B629A386B5B}" dt="2026-09-25T22:58:42.609" v="819" actId="20577"/>
          <ac:spMkLst>
            <pc:docMk/>
            <pc:sldMk cId="1971028733" sldId="339"/>
            <ac:spMk id="2" creationId="{AD0529EA-9450-461F-9825-005FE35D82F9}"/>
          </ac:spMkLst>
        </pc:spChg>
        <pc:spChg chg="mod">
          <ac:chgData name="Graham Brum" userId="9b09732bb90aebc5" providerId="LiveId" clId="{C911A2B6-828A-48DF-9B51-5B629A386B5B}" dt="2026-09-25T23:03:41.611" v="864" actId="20577"/>
          <ac:spMkLst>
            <pc:docMk/>
            <pc:sldMk cId="1971028733" sldId="339"/>
            <ac:spMk id="3" creationId="{71C27401-99F8-79FB-4549-7538ACF87F93}"/>
          </ac:spMkLst>
        </pc:spChg>
      </pc:sldChg>
      <pc:sldChg chg="addSp delSp modSp add mod ord setBg">
        <pc:chgData name="Graham Brum" userId="9b09732bb90aebc5" providerId="LiveId" clId="{C911A2B6-828A-48DF-9B51-5B629A386B5B}" dt="2026-09-27T01:10:15.003" v="1758" actId="20577"/>
        <pc:sldMkLst>
          <pc:docMk/>
          <pc:sldMk cId="3624098717" sldId="341"/>
        </pc:sldMkLst>
        <pc:spChg chg="mod">
          <ac:chgData name="Graham Brum" userId="9b09732bb90aebc5" providerId="LiveId" clId="{C911A2B6-828A-48DF-9B51-5B629A386B5B}" dt="2026-09-26T01:17:08.987" v="1615" actId="403"/>
          <ac:spMkLst>
            <pc:docMk/>
            <pc:sldMk cId="3624098717" sldId="341"/>
            <ac:spMk id="2" creationId="{8E5CBC58-5AEC-C13B-6080-0B00C21E8EAA}"/>
          </ac:spMkLst>
        </pc:spChg>
        <pc:spChg chg="add del mod">
          <ac:chgData name="Graham Brum" userId="9b09732bb90aebc5" providerId="LiveId" clId="{C911A2B6-828A-48DF-9B51-5B629A386B5B}" dt="2026-09-27T01:08:07.967" v="1724" actId="478"/>
          <ac:spMkLst>
            <pc:docMk/>
            <pc:sldMk cId="3624098717" sldId="341"/>
            <ac:spMk id="4" creationId="{768DBFD3-5FF6-BEF7-A0A2-AF4C0FE206FB}"/>
          </ac:spMkLst>
        </pc:spChg>
        <pc:spChg chg="add">
          <ac:chgData name="Graham Brum" userId="9b09732bb90aebc5" providerId="LiveId" clId="{C911A2B6-828A-48DF-9B51-5B629A386B5B}" dt="2026-09-25T23:09:05.992" v="915" actId="26606"/>
          <ac:spMkLst>
            <pc:docMk/>
            <pc:sldMk cId="3624098717" sldId="341"/>
            <ac:spMk id="9" creationId="{9F5E263C-FB7E-4A3E-AD04-5140CD3D1D97}"/>
          </ac:spMkLst>
        </pc:spChg>
        <pc:spChg chg="add">
          <ac:chgData name="Graham Brum" userId="9b09732bb90aebc5" providerId="LiveId" clId="{C911A2B6-828A-48DF-9B51-5B629A386B5B}" dt="2026-09-25T23:09:05.992" v="915" actId="26606"/>
          <ac:spMkLst>
            <pc:docMk/>
            <pc:sldMk cId="3624098717" sldId="341"/>
            <ac:spMk id="11" creationId="{9E65ED8C-90F7-4EB0-ACCB-64AEF411E8B9}"/>
          </ac:spMkLst>
        </pc:spChg>
        <pc:spChg chg="add">
          <ac:chgData name="Graham Brum" userId="9b09732bb90aebc5" providerId="LiveId" clId="{C911A2B6-828A-48DF-9B51-5B629A386B5B}" dt="2026-09-25T23:09:05.992" v="915" actId="26606"/>
          <ac:spMkLst>
            <pc:docMk/>
            <pc:sldMk cId="3624098717" sldId="341"/>
            <ac:spMk id="13" creationId="{6604E3BF-88F7-4D19-BEC9-8486966EA467}"/>
          </ac:spMkLst>
        </pc:spChg>
        <pc:graphicFrameChg chg="add del mod modGraphic">
          <ac:chgData name="Graham Brum" userId="9b09732bb90aebc5" providerId="LiveId" clId="{C911A2B6-828A-48DF-9B51-5B629A386B5B}" dt="2026-09-27T01:10:15.003" v="1758" actId="20577"/>
          <ac:graphicFrameMkLst>
            <pc:docMk/>
            <pc:sldMk cId="3624098717" sldId="341"/>
            <ac:graphicFrameMk id="5" creationId="{E3C18513-272A-575E-7E08-85C94B1575E5}"/>
          </ac:graphicFrameMkLst>
        </pc:graphicFrameChg>
      </pc:sldChg>
      <pc:sldChg chg="modSp add mod">
        <pc:chgData name="Graham Brum" userId="9b09732bb90aebc5" providerId="LiveId" clId="{C911A2B6-828A-48DF-9B51-5B629A386B5B}" dt="2026-09-25T22:58:00.716" v="802" actId="5793"/>
        <pc:sldMkLst>
          <pc:docMk/>
          <pc:sldMk cId="671613518" sldId="342"/>
        </pc:sldMkLst>
        <pc:spChg chg="mod">
          <ac:chgData name="Graham Brum" userId="9b09732bb90aebc5" providerId="LiveId" clId="{C911A2B6-828A-48DF-9B51-5B629A386B5B}" dt="2026-09-25T22:55:34.899" v="764" actId="108"/>
          <ac:spMkLst>
            <pc:docMk/>
            <pc:sldMk cId="671613518" sldId="342"/>
            <ac:spMk id="2" creationId="{2339B37F-CBC1-1BDA-043F-A17E377A78C9}"/>
          </ac:spMkLst>
        </pc:spChg>
        <pc:spChg chg="mod">
          <ac:chgData name="Graham Brum" userId="9b09732bb90aebc5" providerId="LiveId" clId="{C911A2B6-828A-48DF-9B51-5B629A386B5B}" dt="2026-09-25T22:58:00.716" v="802" actId="5793"/>
          <ac:spMkLst>
            <pc:docMk/>
            <pc:sldMk cId="671613518" sldId="342"/>
            <ac:spMk id="3" creationId="{AE83AE46-F5D8-89AC-74AE-81778500E03F}"/>
          </ac:spMkLst>
        </pc:spChg>
      </pc:sldChg>
      <pc:sldChg chg="modSp add mod">
        <pc:chgData name="Graham Brum" userId="9b09732bb90aebc5" providerId="LiveId" clId="{C911A2B6-828A-48DF-9B51-5B629A386B5B}" dt="2026-09-25T23:07:31.579" v="912" actId="108"/>
        <pc:sldMkLst>
          <pc:docMk/>
          <pc:sldMk cId="3807517054" sldId="343"/>
        </pc:sldMkLst>
        <pc:spChg chg="mod">
          <ac:chgData name="Graham Brum" userId="9b09732bb90aebc5" providerId="LiveId" clId="{C911A2B6-828A-48DF-9B51-5B629A386B5B}" dt="2026-09-25T23:03:34.385" v="863" actId="20577"/>
          <ac:spMkLst>
            <pc:docMk/>
            <pc:sldMk cId="3807517054" sldId="343"/>
            <ac:spMk id="2" creationId="{D2E8DF68-411A-6F8D-B2D3-B74CE7A04B94}"/>
          </ac:spMkLst>
        </pc:spChg>
        <pc:spChg chg="mod">
          <ac:chgData name="Graham Brum" userId="9b09732bb90aebc5" providerId="LiveId" clId="{C911A2B6-828A-48DF-9B51-5B629A386B5B}" dt="2026-09-25T23:07:31.579" v="912" actId="108"/>
          <ac:spMkLst>
            <pc:docMk/>
            <pc:sldMk cId="3807517054" sldId="343"/>
            <ac:spMk id="3" creationId="{5B440B86-1426-8738-5DBD-D890EB2BD1FF}"/>
          </ac:spMkLst>
        </pc:spChg>
      </pc:sldChg>
      <pc:sldChg chg="addSp delSp modSp add mod setBg delDesignElem">
        <pc:chgData name="Graham Brum" userId="9b09732bb90aebc5" providerId="LiveId" clId="{C911A2B6-828A-48DF-9B51-5B629A386B5B}" dt="2026-09-27T11:17:08.416" v="1960" actId="20577"/>
        <pc:sldMkLst>
          <pc:docMk/>
          <pc:sldMk cId="1411219428" sldId="344"/>
        </pc:sldMkLst>
        <pc:spChg chg="mod">
          <ac:chgData name="Graham Brum" userId="9b09732bb90aebc5" providerId="LiveId" clId="{C911A2B6-828A-48DF-9B51-5B629A386B5B}" dt="2026-09-26T01:16:57.457" v="1612" actId="403"/>
          <ac:spMkLst>
            <pc:docMk/>
            <pc:sldMk cId="1411219428" sldId="344"/>
            <ac:spMk id="2" creationId="{EAE23871-9430-9706-6A32-A86FD2B3B999}"/>
          </ac:spMkLst>
        </pc:spChg>
        <pc:spChg chg="add">
          <ac:chgData name="Graham Brum" userId="9b09732bb90aebc5" providerId="LiveId" clId="{C911A2B6-828A-48DF-9B51-5B629A386B5B}" dt="2026-09-25T23:11:14.431" v="922" actId="26606"/>
          <ac:spMkLst>
            <pc:docMk/>
            <pc:sldMk cId="1411219428" sldId="344"/>
            <ac:spMk id="10" creationId="{9F5E263C-FB7E-4A3E-AD04-5140CD3D1D97}"/>
          </ac:spMkLst>
        </pc:spChg>
        <pc:spChg chg="add">
          <ac:chgData name="Graham Brum" userId="9b09732bb90aebc5" providerId="LiveId" clId="{C911A2B6-828A-48DF-9B51-5B629A386B5B}" dt="2026-09-25T23:11:14.431" v="922" actId="26606"/>
          <ac:spMkLst>
            <pc:docMk/>
            <pc:sldMk cId="1411219428" sldId="344"/>
            <ac:spMk id="12" creationId="{9E65ED8C-90F7-4EB0-ACCB-64AEF411E8B9}"/>
          </ac:spMkLst>
        </pc:spChg>
        <pc:spChg chg="add">
          <ac:chgData name="Graham Brum" userId="9b09732bb90aebc5" providerId="LiveId" clId="{C911A2B6-828A-48DF-9B51-5B629A386B5B}" dt="2026-09-25T23:11:14.431" v="922" actId="26606"/>
          <ac:spMkLst>
            <pc:docMk/>
            <pc:sldMk cId="1411219428" sldId="344"/>
            <ac:spMk id="14" creationId="{6604E3BF-88F7-4D19-BEC9-8486966EA467}"/>
          </ac:spMkLst>
        </pc:spChg>
        <pc:graphicFrameChg chg="mod modGraphic">
          <ac:chgData name="Graham Brum" userId="9b09732bb90aebc5" providerId="LiveId" clId="{C911A2B6-828A-48DF-9B51-5B629A386B5B}" dt="2026-09-27T11:17:08.416" v="1960" actId="20577"/>
          <ac:graphicFrameMkLst>
            <pc:docMk/>
            <pc:sldMk cId="1411219428" sldId="344"/>
            <ac:graphicFrameMk id="5" creationId="{B7490E78-7A23-3CB2-276A-6CABF71C4610}"/>
          </ac:graphicFrameMkLst>
        </pc:graphicFrameChg>
      </pc:sldChg>
      <pc:sldChg chg="addSp delSp modSp new mod ord setBg">
        <pc:chgData name="Graham Brum" userId="9b09732bb90aebc5" providerId="LiveId" clId="{C911A2B6-828A-48DF-9B51-5B629A386B5B}" dt="2026-09-27T01:11:53.105" v="1773" actId="20577"/>
        <pc:sldMkLst>
          <pc:docMk/>
          <pc:sldMk cId="2120448776" sldId="345"/>
        </pc:sldMkLst>
        <pc:spChg chg="mod">
          <ac:chgData name="Graham Brum" userId="9b09732bb90aebc5" providerId="LiveId" clId="{C911A2B6-828A-48DF-9B51-5B629A386B5B}" dt="2026-09-25T23:14:49.989" v="1084" actId="26606"/>
          <ac:spMkLst>
            <pc:docMk/>
            <pc:sldMk cId="2120448776" sldId="345"/>
            <ac:spMk id="2" creationId="{E59358F3-867C-A1C3-0067-CD4A511E6B73}"/>
          </ac:spMkLst>
        </pc:spChg>
        <pc:spChg chg="add mod">
          <ac:chgData name="Graham Brum" userId="9b09732bb90aebc5" providerId="LiveId" clId="{C911A2B6-828A-48DF-9B51-5B629A386B5B}" dt="2026-09-25T23:46:51.227" v="1457" actId="26606"/>
          <ac:spMkLst>
            <pc:docMk/>
            <pc:sldMk cId="2120448776" sldId="345"/>
            <ac:spMk id="9" creationId="{79C0E2B3-7789-46B8-89A3-DDF58603CC1F}"/>
          </ac:spMkLst>
        </pc:spChg>
        <pc:graphicFrameChg chg="add modGraphic">
          <ac:chgData name="Graham Brum" userId="9b09732bb90aebc5" providerId="LiveId" clId="{C911A2B6-828A-48DF-9B51-5B629A386B5B}" dt="2026-09-27T01:11:53.105" v="1773" actId="20577"/>
          <ac:graphicFrameMkLst>
            <pc:docMk/>
            <pc:sldMk cId="2120448776" sldId="345"/>
            <ac:graphicFrameMk id="5" creationId="{AAA3CB59-C486-3447-F5F9-61A41CFE935A}"/>
          </ac:graphicFrameMkLst>
        </pc:graphicFrameChg>
      </pc:sldChg>
      <pc:sldChg chg="addSp delSp modSp new mod setBg setClrOvrMap">
        <pc:chgData name="Graham Brum" userId="9b09732bb90aebc5" providerId="LiveId" clId="{C911A2B6-828A-48DF-9B51-5B629A386B5B}" dt="2026-09-26T12:04:22.054" v="1637" actId="20577"/>
        <pc:sldMkLst>
          <pc:docMk/>
          <pc:sldMk cId="4202750281" sldId="346"/>
        </pc:sldMkLst>
        <pc:spChg chg="mod ord">
          <ac:chgData name="Graham Brum" userId="9b09732bb90aebc5" providerId="LiveId" clId="{C911A2B6-828A-48DF-9B51-5B629A386B5B}" dt="2026-09-26T12:04:22.054" v="1637" actId="20577"/>
          <ac:spMkLst>
            <pc:docMk/>
            <pc:sldMk cId="4202750281" sldId="346"/>
            <ac:spMk id="3" creationId="{A923C26D-F976-D867-D3BD-49E9B55DC72E}"/>
          </ac:spMkLst>
        </pc:spChg>
        <pc:spChg chg="add">
          <ac:chgData name="Graham Brum" userId="9b09732bb90aebc5" providerId="LiveId" clId="{C911A2B6-828A-48DF-9B51-5B629A386B5B}" dt="2026-09-25T23:19:28.006" v="1167" actId="26606"/>
          <ac:spMkLst>
            <pc:docMk/>
            <pc:sldMk cId="4202750281" sldId="346"/>
            <ac:spMk id="38" creationId="{990D0034-F768-41E7-85D4-F38C4DE85770}"/>
          </ac:spMkLst>
        </pc:spChg>
        <pc:spChg chg="add">
          <ac:chgData name="Graham Brum" userId="9b09732bb90aebc5" providerId="LiveId" clId="{C911A2B6-828A-48DF-9B51-5B629A386B5B}" dt="2026-09-25T23:19:28.006" v="1167" actId="26606"/>
          <ac:spMkLst>
            <pc:docMk/>
            <pc:sldMk cId="4202750281" sldId="346"/>
            <ac:spMk id="39" creationId="{C4F7E42D-8B5A-4FC8-81CD-9E60171F7FA8}"/>
          </ac:spMkLst>
        </pc:spChg>
        <pc:spChg chg="add">
          <ac:chgData name="Graham Brum" userId="9b09732bb90aebc5" providerId="LiveId" clId="{C911A2B6-828A-48DF-9B51-5B629A386B5B}" dt="2026-09-25T23:19:28.006" v="1167" actId="26606"/>
          <ac:spMkLst>
            <pc:docMk/>
            <pc:sldMk cId="4202750281" sldId="346"/>
            <ac:spMk id="40" creationId="{8C04651D-B9F4-4935-A02D-364153FBDF54}"/>
          </ac:spMkLst>
        </pc:spChg>
        <pc:picChg chg="add mod">
          <ac:chgData name="Graham Brum" userId="9b09732bb90aebc5" providerId="LiveId" clId="{C911A2B6-828A-48DF-9B51-5B629A386B5B}" dt="2026-09-25T23:19:28.006" v="1167" actId="26606"/>
          <ac:picMkLst>
            <pc:docMk/>
            <pc:sldMk cId="4202750281" sldId="346"/>
            <ac:picMk id="22" creationId="{6D47CDDB-AEE7-F023-34A7-CCC58D894A0B}"/>
          </ac:picMkLst>
        </pc:picChg>
      </pc:sldChg>
      <pc:sldChg chg="addSp modSp add mod setBg addAnim setClrOvrMap modNotes modNotesTx">
        <pc:chgData name="Graham Brum" userId="9b09732bb90aebc5" providerId="LiveId" clId="{C911A2B6-828A-48DF-9B51-5B629A386B5B}" dt="2026-09-25T23:35:52.701" v="1229" actId="20577"/>
        <pc:sldMkLst>
          <pc:docMk/>
          <pc:sldMk cId="0" sldId="347"/>
        </pc:sldMkLst>
        <pc:spChg chg="mod">
          <ac:chgData name="Graham Brum" userId="9b09732bb90aebc5" providerId="LiveId" clId="{C911A2B6-828A-48DF-9B51-5B629A386B5B}" dt="2026-09-25T23:31:18.088" v="1222" actId="26606"/>
          <ac:spMkLst>
            <pc:docMk/>
            <pc:sldMk cId="0" sldId="347"/>
            <ac:spMk id="2" creationId="{9F896B2E-011D-8FED-856B-B169C540C83B}"/>
          </ac:spMkLst>
        </pc:spChg>
        <pc:spChg chg="mod">
          <ac:chgData name="Graham Brum" userId="9b09732bb90aebc5" providerId="LiveId" clId="{C911A2B6-828A-48DF-9B51-5B629A386B5B}" dt="2026-09-25T23:35:01.497" v="1228" actId="27636"/>
          <ac:spMkLst>
            <pc:docMk/>
            <pc:sldMk cId="0" sldId="347"/>
            <ac:spMk id="4" creationId="{93BCBA48-45D0-B940-4A15-BC14FC0B37E2}"/>
          </ac:spMkLst>
        </pc:spChg>
        <pc:spChg chg="add">
          <ac:chgData name="Graham Brum" userId="9b09732bb90aebc5" providerId="LiveId" clId="{C911A2B6-828A-48DF-9B51-5B629A386B5B}" dt="2026-09-25T23:31:18.088" v="1222" actId="26606"/>
          <ac:spMkLst>
            <pc:docMk/>
            <pc:sldMk cId="0" sldId="347"/>
            <ac:spMk id="10" creationId="{21D53CA0-FDE7-4B62-AE74-A671E6B82DC8}"/>
          </ac:spMkLst>
        </pc:spChg>
        <pc:spChg chg="add">
          <ac:chgData name="Graham Brum" userId="9b09732bb90aebc5" providerId="LiveId" clId="{C911A2B6-828A-48DF-9B51-5B629A386B5B}" dt="2026-09-25T23:31:18.088" v="1222" actId="26606"/>
          <ac:spMkLst>
            <pc:docMk/>
            <pc:sldMk cId="0" sldId="347"/>
            <ac:spMk id="12" creationId="{06FA22A8-DAD2-4DBF-BCF6-AA00E9D83620}"/>
          </ac:spMkLst>
        </pc:spChg>
        <pc:spChg chg="add">
          <ac:chgData name="Graham Brum" userId="9b09732bb90aebc5" providerId="LiveId" clId="{C911A2B6-828A-48DF-9B51-5B629A386B5B}" dt="2026-09-25T23:31:18.088" v="1222" actId="26606"/>
          <ac:spMkLst>
            <pc:docMk/>
            <pc:sldMk cId="0" sldId="347"/>
            <ac:spMk id="18" creationId="{85D52B88-A4AE-4B06-AEFC-8E492B9039CE}"/>
          </ac:spMkLst>
        </pc:spChg>
        <pc:spChg chg="add">
          <ac:chgData name="Graham Brum" userId="9b09732bb90aebc5" providerId="LiveId" clId="{C911A2B6-828A-48DF-9B51-5B629A386B5B}" dt="2026-09-25T23:31:18.088" v="1222" actId="26606"/>
          <ac:spMkLst>
            <pc:docMk/>
            <pc:sldMk cId="0" sldId="347"/>
            <ac:spMk id="20" creationId="{CFD6FA94-0FE6-4CC5-BC1A-1F4780CDAEE1}"/>
          </ac:spMkLst>
        </pc:spChg>
        <pc:picChg chg="add mod">
          <ac:chgData name="Graham Brum" userId="9b09732bb90aebc5" providerId="LiveId" clId="{C911A2B6-828A-48DF-9B51-5B629A386B5B}" dt="2026-09-25T23:35:01.467" v="1227" actId="26606"/>
          <ac:picMkLst>
            <pc:docMk/>
            <pc:sldMk cId="0" sldId="347"/>
            <ac:picMk id="6" creationId="{9BB8846D-5DFD-579F-6BC6-2A59308A0B02}"/>
          </ac:picMkLst>
        </pc:picChg>
        <pc:cxnChg chg="add">
          <ac:chgData name="Graham Brum" userId="9b09732bb90aebc5" providerId="LiveId" clId="{C911A2B6-828A-48DF-9B51-5B629A386B5B}" dt="2026-09-25T23:31:18.088" v="1222" actId="26606"/>
          <ac:cxnSpMkLst>
            <pc:docMk/>
            <pc:sldMk cId="0" sldId="347"/>
            <ac:cxnSpMk id="14" creationId="{38CF2381-9166-48DC-8859-93B6A589395C}"/>
          </ac:cxnSpMkLst>
        </pc:cxnChg>
        <pc:cxnChg chg="add">
          <ac:chgData name="Graham Brum" userId="9b09732bb90aebc5" providerId="LiveId" clId="{C911A2B6-828A-48DF-9B51-5B629A386B5B}" dt="2026-09-25T23:31:18.088" v="1222" actId="26606"/>
          <ac:cxnSpMkLst>
            <pc:docMk/>
            <pc:sldMk cId="0" sldId="347"/>
            <ac:cxnSpMk id="16" creationId="{0268177E-1445-4DCF-955D-1CAE9B76FFDC}"/>
          </ac:cxnSpMkLst>
        </pc:cxnChg>
      </pc:sldChg>
      <pc:sldChg chg="addSp delSp modSp new mod setBg modNotes modNotesTx">
        <pc:chgData name="Graham Brum" userId="9b09732bb90aebc5" providerId="LiveId" clId="{C911A2B6-828A-48DF-9B51-5B629A386B5B}" dt="2026-09-25T23:51:32.169" v="1599" actId="242"/>
        <pc:sldMkLst>
          <pc:docMk/>
          <pc:sldMk cId="4046535797" sldId="348"/>
        </pc:sldMkLst>
        <pc:spChg chg="mod">
          <ac:chgData name="Graham Brum" userId="9b09732bb90aebc5" providerId="LiveId" clId="{C911A2B6-828A-48DF-9B51-5B629A386B5B}" dt="2026-09-25T23:51:32.169" v="1599" actId="242"/>
          <ac:spMkLst>
            <pc:docMk/>
            <pc:sldMk cId="4046535797" sldId="348"/>
            <ac:spMk id="2" creationId="{4D52DF54-5E10-0972-190B-E568B167532A}"/>
          </ac:spMkLst>
        </pc:spChg>
        <pc:spChg chg="add">
          <ac:chgData name="Graham Brum" userId="9b09732bb90aebc5" providerId="LiveId" clId="{C911A2B6-828A-48DF-9B51-5B629A386B5B}" dt="2026-09-25T23:43:56.930" v="1455" actId="26606"/>
          <ac:spMkLst>
            <pc:docMk/>
            <pc:sldMk cId="4046535797" sldId="348"/>
            <ac:spMk id="9" creationId="{21D53CA0-FDE7-4B62-AE74-A671E6B82DC8}"/>
          </ac:spMkLst>
        </pc:spChg>
        <pc:spChg chg="add">
          <ac:chgData name="Graham Brum" userId="9b09732bb90aebc5" providerId="LiveId" clId="{C911A2B6-828A-48DF-9B51-5B629A386B5B}" dt="2026-09-25T23:43:56.930" v="1455" actId="26606"/>
          <ac:spMkLst>
            <pc:docMk/>
            <pc:sldMk cId="4046535797" sldId="348"/>
            <ac:spMk id="11" creationId="{06FA22A8-DAD2-4DBF-BCF6-AA00E9D83620}"/>
          </ac:spMkLst>
        </pc:spChg>
        <pc:spChg chg="add">
          <ac:chgData name="Graham Brum" userId="9b09732bb90aebc5" providerId="LiveId" clId="{C911A2B6-828A-48DF-9B51-5B629A386B5B}" dt="2026-09-25T23:43:56.930" v="1455" actId="26606"/>
          <ac:spMkLst>
            <pc:docMk/>
            <pc:sldMk cId="4046535797" sldId="348"/>
            <ac:spMk id="15" creationId="{69C5F1CC-81CF-4FB4-9977-391DF5B090C7}"/>
          </ac:spMkLst>
        </pc:spChg>
        <pc:spChg chg="add">
          <ac:chgData name="Graham Brum" userId="9b09732bb90aebc5" providerId="LiveId" clId="{C911A2B6-828A-48DF-9B51-5B629A386B5B}" dt="2026-09-25T23:43:56.930" v="1455" actId="26606"/>
          <ac:spMkLst>
            <pc:docMk/>
            <pc:sldMk cId="4046535797" sldId="348"/>
            <ac:spMk id="17" creationId="{AFDD4421-3DEC-4941-9625-756F8B5C6BB8}"/>
          </ac:spMkLst>
        </pc:spChg>
        <pc:picChg chg="add mod">
          <ac:chgData name="Graham Brum" userId="9b09732bb90aebc5" providerId="LiveId" clId="{C911A2B6-828A-48DF-9B51-5B629A386B5B}" dt="2026-09-25T23:46:51.227" v="1457" actId="26606"/>
          <ac:picMkLst>
            <pc:docMk/>
            <pc:sldMk cId="4046535797" sldId="348"/>
            <ac:picMk id="5" creationId="{FC7D62A2-2AD9-2AE9-0353-D67623F18BEC}"/>
          </ac:picMkLst>
        </pc:picChg>
        <pc:cxnChg chg="add">
          <ac:chgData name="Graham Brum" userId="9b09732bb90aebc5" providerId="LiveId" clId="{C911A2B6-828A-48DF-9B51-5B629A386B5B}" dt="2026-09-25T23:43:56.930" v="1455" actId="26606"/>
          <ac:cxnSpMkLst>
            <pc:docMk/>
            <pc:sldMk cId="4046535797" sldId="348"/>
            <ac:cxnSpMk id="13" creationId="{38CF2381-9166-48DC-8859-93B6A589395C}"/>
          </ac:cxnSpMkLst>
        </pc:cxnChg>
      </pc:sldChg>
      <pc:sldChg chg="addSp delSp modSp new mod setBg">
        <pc:chgData name="Graham Brum" userId="9b09732bb90aebc5" providerId="LiveId" clId="{C911A2B6-828A-48DF-9B51-5B629A386B5B}" dt="2026-09-27T11:13:55.119" v="1906" actId="20577"/>
        <pc:sldMkLst>
          <pc:docMk/>
          <pc:sldMk cId="3645875644" sldId="349"/>
        </pc:sldMkLst>
        <pc:spChg chg="mod">
          <ac:chgData name="Graham Brum" userId="9b09732bb90aebc5" providerId="LiveId" clId="{C911A2B6-828A-48DF-9B51-5B629A386B5B}" dt="2026-09-27T11:13:55.119" v="1906" actId="20577"/>
          <ac:spMkLst>
            <pc:docMk/>
            <pc:sldMk cId="3645875644" sldId="349"/>
            <ac:spMk id="2" creationId="{6DB7A18F-A46B-8482-B72C-56E8B445B6B6}"/>
          </ac:spMkLst>
        </pc:spChg>
        <pc:spChg chg="add">
          <ac:chgData name="Graham Brum" userId="9b09732bb90aebc5" providerId="LiveId" clId="{C911A2B6-828A-48DF-9B51-5B629A386B5B}" dt="2026-09-25T23:40:53.396" v="1405" actId="26606"/>
          <ac:spMkLst>
            <pc:docMk/>
            <pc:sldMk cId="3645875644" sldId="349"/>
            <ac:spMk id="9" creationId="{9F5E263C-FB7E-4A3E-AD04-5140CD3D1D97}"/>
          </ac:spMkLst>
        </pc:spChg>
        <pc:spChg chg="add">
          <ac:chgData name="Graham Brum" userId="9b09732bb90aebc5" providerId="LiveId" clId="{C911A2B6-828A-48DF-9B51-5B629A386B5B}" dt="2026-09-25T23:40:53.396" v="1405" actId="26606"/>
          <ac:spMkLst>
            <pc:docMk/>
            <pc:sldMk cId="3645875644" sldId="349"/>
            <ac:spMk id="11" creationId="{9E65ED8C-90F7-4EB0-ACCB-64AEF411E8B9}"/>
          </ac:spMkLst>
        </pc:spChg>
        <pc:spChg chg="add">
          <ac:chgData name="Graham Brum" userId="9b09732bb90aebc5" providerId="LiveId" clId="{C911A2B6-828A-48DF-9B51-5B629A386B5B}" dt="2026-09-25T23:40:53.396" v="1405" actId="26606"/>
          <ac:spMkLst>
            <pc:docMk/>
            <pc:sldMk cId="3645875644" sldId="349"/>
            <ac:spMk id="13" creationId="{6604E3BF-88F7-4D19-BEC9-8486966EA467}"/>
          </ac:spMkLst>
        </pc:spChg>
        <pc:graphicFrameChg chg="add modGraphic">
          <ac:chgData name="Graham Brum" userId="9b09732bb90aebc5" providerId="LiveId" clId="{C911A2B6-828A-48DF-9B51-5B629A386B5B}" dt="2026-09-25T23:41:55.793" v="1440" actId="20577"/>
          <ac:graphicFrameMkLst>
            <pc:docMk/>
            <pc:sldMk cId="3645875644" sldId="349"/>
            <ac:graphicFrameMk id="5" creationId="{95107B45-E793-FC08-0F20-D618765B15C3}"/>
          </ac:graphicFrameMkLst>
        </pc:graphicFrameChg>
      </pc:sldChg>
      <pc:sldMasterChg chg="modSldLayout">
        <pc:chgData name="Graham Brum" userId="9b09732bb90aebc5" providerId="LiveId" clId="{C911A2B6-828A-48DF-9B51-5B629A386B5B}" dt="2026-09-25T22:49:23.686" v="731" actId="22"/>
        <pc:sldMasterMkLst>
          <pc:docMk/>
          <pc:sldMasterMk cId="2283823795" sldId="2147483703"/>
        </pc:sldMasterMkLst>
        <pc:sldLayoutChg chg="modSp">
          <pc:chgData name="Graham Brum" userId="9b09732bb90aebc5" providerId="LiveId" clId="{C911A2B6-828A-48DF-9B51-5B629A386B5B}" dt="2026-09-24T21:29:32.872" v="176" actId="16037"/>
          <pc:sldLayoutMkLst>
            <pc:docMk/>
            <pc:sldMasterMk cId="2283823795" sldId="2147483703"/>
            <pc:sldLayoutMk cId="3676362466" sldId="2147483704"/>
          </pc:sldLayoutMkLst>
          <pc:spChg chg="mod">
            <ac:chgData name="Graham Brum" userId="9b09732bb90aebc5" providerId="LiveId" clId="{C911A2B6-828A-48DF-9B51-5B629A386B5B}" dt="2026-09-24T21:29:32.872" v="176" actId="16037"/>
            <ac:spMkLst>
              <pc:docMk/>
              <pc:sldMasterMk cId="2283823795" sldId="2147483703"/>
              <pc:sldLayoutMk cId="3676362466" sldId="2147483704"/>
              <ac:spMk id="7" creationId="{00000000-0000-0000-0000-000000000000}"/>
            </ac:spMkLst>
          </pc:spChg>
        </pc:sldLayoutChg>
        <pc:sldLayoutChg chg="addSp delSp mod">
          <pc:chgData name="Graham Brum" userId="9b09732bb90aebc5" providerId="LiveId" clId="{C911A2B6-828A-48DF-9B51-5B629A386B5B}" dt="2026-09-25T22:49:23.686" v="731" actId="22"/>
          <pc:sldLayoutMkLst>
            <pc:docMk/>
            <pc:sldMasterMk cId="2283823795" sldId="2147483703"/>
            <pc:sldLayoutMk cId="1406846126" sldId="2147483716"/>
          </pc:sldLayoutMkLst>
        </pc:sldLayoutChg>
      </pc:sldMaster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D9591-EEE7-4E3D-86A0-75712E36CF8A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1E19EF8-E2C3-4964-A27A-FF86369E16F1}">
      <dgm:prSet/>
      <dgm:spPr/>
      <dgm:t>
        <a:bodyPr/>
        <a:lstStyle/>
        <a:p>
          <a:r>
            <a:rPr lang="en-CA" dirty="0"/>
            <a:t>AI is a tool that can assist us in our life journey with the Lord.</a:t>
          </a:r>
        </a:p>
      </dgm:t>
    </dgm:pt>
    <dgm:pt modelId="{90DB7BC5-4B83-4178-8B6E-68A755BA2D79}" type="parTrans" cxnId="{15717585-A45C-4123-BD5B-AD1935A7F1E3}">
      <dgm:prSet/>
      <dgm:spPr/>
      <dgm:t>
        <a:bodyPr/>
        <a:lstStyle/>
        <a:p>
          <a:endParaRPr lang="en-US"/>
        </a:p>
      </dgm:t>
    </dgm:pt>
    <dgm:pt modelId="{FCE97BA3-A701-41BB-9D0A-7B6622446F9A}" type="sibTrans" cxnId="{15717585-A45C-4123-BD5B-AD1935A7F1E3}">
      <dgm:prSet/>
      <dgm:spPr/>
      <dgm:t>
        <a:bodyPr/>
        <a:lstStyle/>
        <a:p>
          <a:endParaRPr lang="en-US"/>
        </a:p>
      </dgm:t>
    </dgm:pt>
    <dgm:pt modelId="{EB7E5F31-27C9-4751-8A91-ABF60AEEADA5}">
      <dgm:prSet/>
      <dgm:spPr/>
      <dgm:t>
        <a:bodyPr/>
        <a:lstStyle/>
        <a:p>
          <a:r>
            <a:rPr lang="en-CA" dirty="0"/>
            <a:t>It takes time and Holy Spirit to know the Father and to do His will.</a:t>
          </a:r>
        </a:p>
      </dgm:t>
    </dgm:pt>
    <dgm:pt modelId="{A5C60894-885F-4E15-BC5F-5CF404350234}" type="parTrans" cxnId="{7722CA86-9654-41A2-9B49-F14FB862C11B}">
      <dgm:prSet/>
      <dgm:spPr/>
      <dgm:t>
        <a:bodyPr/>
        <a:lstStyle/>
        <a:p>
          <a:endParaRPr lang="en-US"/>
        </a:p>
      </dgm:t>
    </dgm:pt>
    <dgm:pt modelId="{1F9B27F3-56E4-48D2-A9F7-7C09D1189E57}" type="sibTrans" cxnId="{7722CA86-9654-41A2-9B49-F14FB862C11B}">
      <dgm:prSet/>
      <dgm:spPr/>
      <dgm:t>
        <a:bodyPr/>
        <a:lstStyle/>
        <a:p>
          <a:endParaRPr lang="en-US"/>
        </a:p>
      </dgm:t>
    </dgm:pt>
    <dgm:pt modelId="{C84CD2EC-E923-4160-85E7-2B782258980A}">
      <dgm:prSet/>
      <dgm:spPr/>
      <dgm:t>
        <a:bodyPr/>
        <a:lstStyle/>
        <a:p>
          <a:endParaRPr lang="en-US" dirty="0"/>
        </a:p>
      </dgm:t>
    </dgm:pt>
    <dgm:pt modelId="{C6B41A31-270A-4AF1-A90E-173DB7CD63A0}" type="parTrans" cxnId="{FAB29841-E668-4824-BC3E-0CB06E83008A}">
      <dgm:prSet/>
      <dgm:spPr/>
      <dgm:t>
        <a:bodyPr/>
        <a:lstStyle/>
        <a:p>
          <a:endParaRPr lang="en-US"/>
        </a:p>
      </dgm:t>
    </dgm:pt>
    <dgm:pt modelId="{7382988C-63EB-4255-B931-F6313D63D49F}" type="sibTrans" cxnId="{FAB29841-E668-4824-BC3E-0CB06E83008A}">
      <dgm:prSet/>
      <dgm:spPr/>
      <dgm:t>
        <a:bodyPr/>
        <a:lstStyle/>
        <a:p>
          <a:endParaRPr lang="en-US"/>
        </a:p>
      </dgm:t>
    </dgm:pt>
    <dgm:pt modelId="{6A75A311-3EEB-4811-9A15-F8FA36B19E6D}">
      <dgm:prSet/>
      <dgm:spPr/>
      <dgm:t>
        <a:bodyPr/>
        <a:lstStyle/>
        <a:p>
          <a:r>
            <a:rPr lang="en-CA" dirty="0"/>
            <a:t>I will identify the best way to hear God.</a:t>
          </a:r>
          <a:endParaRPr lang="en-US" dirty="0"/>
        </a:p>
      </dgm:t>
    </dgm:pt>
    <dgm:pt modelId="{B11D2061-23BC-41B1-94EF-3C6613A8107A}" type="parTrans" cxnId="{B14D47C1-CC0F-4D6F-9CC1-7A24156BB061}">
      <dgm:prSet/>
      <dgm:spPr/>
      <dgm:t>
        <a:bodyPr/>
        <a:lstStyle/>
        <a:p>
          <a:endParaRPr lang="en-US"/>
        </a:p>
      </dgm:t>
    </dgm:pt>
    <dgm:pt modelId="{221EEEB5-2336-4919-BC10-8DB7477D38CA}" type="sibTrans" cxnId="{B14D47C1-CC0F-4D6F-9CC1-7A24156BB061}">
      <dgm:prSet/>
      <dgm:spPr/>
      <dgm:t>
        <a:bodyPr/>
        <a:lstStyle/>
        <a:p>
          <a:endParaRPr lang="en-US"/>
        </a:p>
      </dgm:t>
    </dgm:pt>
    <dgm:pt modelId="{E6BA4742-DD7E-469B-ABF3-5712F0C91D98}">
      <dgm:prSet/>
      <dgm:spPr/>
      <dgm:t>
        <a:bodyPr/>
        <a:lstStyle/>
        <a:p>
          <a:r>
            <a:rPr lang="en-CA" dirty="0"/>
            <a:t>We are discipled by inquiring of the Lord.</a:t>
          </a:r>
          <a:endParaRPr lang="en-US" dirty="0"/>
        </a:p>
      </dgm:t>
    </dgm:pt>
    <dgm:pt modelId="{DD0C4209-714B-4A8E-A702-243A523BF8B8}" type="parTrans" cxnId="{221DDD59-E72C-490C-8735-C978671173BC}">
      <dgm:prSet/>
      <dgm:spPr/>
      <dgm:t>
        <a:bodyPr/>
        <a:lstStyle/>
        <a:p>
          <a:endParaRPr lang="en-CA"/>
        </a:p>
      </dgm:t>
    </dgm:pt>
    <dgm:pt modelId="{00152FB4-FCB4-4A3E-A3D6-7C32D17C7DB0}" type="sibTrans" cxnId="{221DDD59-E72C-490C-8735-C978671173BC}">
      <dgm:prSet/>
      <dgm:spPr/>
      <dgm:t>
        <a:bodyPr/>
        <a:lstStyle/>
        <a:p>
          <a:endParaRPr lang="en-CA"/>
        </a:p>
      </dgm:t>
    </dgm:pt>
    <dgm:pt modelId="{CD4E9E64-F29C-4077-A876-CFD3C75FF8E1}" type="pres">
      <dgm:prSet presAssocID="{A34D9591-EEE7-4E3D-86A0-75712E36CF8A}" presName="vert0" presStyleCnt="0">
        <dgm:presLayoutVars>
          <dgm:dir/>
          <dgm:animOne val="branch"/>
          <dgm:animLvl val="lvl"/>
        </dgm:presLayoutVars>
      </dgm:prSet>
      <dgm:spPr/>
    </dgm:pt>
    <dgm:pt modelId="{E614FC0E-BFD8-4581-9AD7-D4905882777B}" type="pres">
      <dgm:prSet presAssocID="{C1E19EF8-E2C3-4964-A27A-FF86369E16F1}" presName="thickLine" presStyleLbl="alignNode1" presStyleIdx="0" presStyleCnt="5"/>
      <dgm:spPr/>
    </dgm:pt>
    <dgm:pt modelId="{C4EC5366-8FF5-4593-ABF3-AB4DBE6E7BC3}" type="pres">
      <dgm:prSet presAssocID="{C1E19EF8-E2C3-4964-A27A-FF86369E16F1}" presName="horz1" presStyleCnt="0"/>
      <dgm:spPr/>
    </dgm:pt>
    <dgm:pt modelId="{56C0700B-D9E3-4FD0-9A55-FAB14BADA701}" type="pres">
      <dgm:prSet presAssocID="{C1E19EF8-E2C3-4964-A27A-FF86369E16F1}" presName="tx1" presStyleLbl="revTx" presStyleIdx="0" presStyleCnt="5"/>
      <dgm:spPr/>
    </dgm:pt>
    <dgm:pt modelId="{31C0298C-0282-4922-84F0-EBC3E8B9D507}" type="pres">
      <dgm:prSet presAssocID="{C1E19EF8-E2C3-4964-A27A-FF86369E16F1}" presName="vert1" presStyleCnt="0"/>
      <dgm:spPr/>
    </dgm:pt>
    <dgm:pt modelId="{B9E4F802-3438-4733-9BA4-DB37BDD0497C}" type="pres">
      <dgm:prSet presAssocID="{EB7E5F31-27C9-4751-8A91-ABF60AEEADA5}" presName="thickLine" presStyleLbl="alignNode1" presStyleIdx="1" presStyleCnt="5"/>
      <dgm:spPr/>
    </dgm:pt>
    <dgm:pt modelId="{1A5CF79A-39B2-4E0F-94A2-DE5AB5F84CE7}" type="pres">
      <dgm:prSet presAssocID="{EB7E5F31-27C9-4751-8A91-ABF60AEEADA5}" presName="horz1" presStyleCnt="0"/>
      <dgm:spPr/>
    </dgm:pt>
    <dgm:pt modelId="{83D5DD60-FB4E-4FC6-B970-EA4FB9203C8C}" type="pres">
      <dgm:prSet presAssocID="{EB7E5F31-27C9-4751-8A91-ABF60AEEADA5}" presName="tx1" presStyleLbl="revTx" presStyleIdx="1" presStyleCnt="5"/>
      <dgm:spPr/>
    </dgm:pt>
    <dgm:pt modelId="{A40A8553-BC3A-47D0-8707-E3D5E74CBE0D}" type="pres">
      <dgm:prSet presAssocID="{EB7E5F31-27C9-4751-8A91-ABF60AEEADA5}" presName="vert1" presStyleCnt="0"/>
      <dgm:spPr/>
    </dgm:pt>
    <dgm:pt modelId="{06072B81-993D-4A05-80E8-D63CBF4B834E}" type="pres">
      <dgm:prSet presAssocID="{E6BA4742-DD7E-469B-ABF3-5712F0C91D98}" presName="thickLine" presStyleLbl="alignNode1" presStyleIdx="2" presStyleCnt="5"/>
      <dgm:spPr/>
    </dgm:pt>
    <dgm:pt modelId="{062F10A2-DD6E-4F0F-A982-251438582B96}" type="pres">
      <dgm:prSet presAssocID="{E6BA4742-DD7E-469B-ABF3-5712F0C91D98}" presName="horz1" presStyleCnt="0"/>
      <dgm:spPr/>
    </dgm:pt>
    <dgm:pt modelId="{47A5CF75-478A-4191-9F64-0F0F92C6DBFE}" type="pres">
      <dgm:prSet presAssocID="{E6BA4742-DD7E-469B-ABF3-5712F0C91D98}" presName="tx1" presStyleLbl="revTx" presStyleIdx="2" presStyleCnt="5"/>
      <dgm:spPr/>
    </dgm:pt>
    <dgm:pt modelId="{32D72183-089C-4D6F-85E6-7128BD81EA91}" type="pres">
      <dgm:prSet presAssocID="{E6BA4742-DD7E-469B-ABF3-5712F0C91D98}" presName="vert1" presStyleCnt="0"/>
      <dgm:spPr/>
    </dgm:pt>
    <dgm:pt modelId="{F889B4D9-E311-4E19-BBC5-1A50C32954AF}" type="pres">
      <dgm:prSet presAssocID="{6A75A311-3EEB-4811-9A15-F8FA36B19E6D}" presName="thickLine" presStyleLbl="alignNode1" presStyleIdx="3" presStyleCnt="5"/>
      <dgm:spPr/>
    </dgm:pt>
    <dgm:pt modelId="{F2F45793-F008-4F78-835B-69514A3679D7}" type="pres">
      <dgm:prSet presAssocID="{6A75A311-3EEB-4811-9A15-F8FA36B19E6D}" presName="horz1" presStyleCnt="0"/>
      <dgm:spPr/>
    </dgm:pt>
    <dgm:pt modelId="{E17DBA81-3A0B-4676-8E04-9CA8CF8B22E0}" type="pres">
      <dgm:prSet presAssocID="{6A75A311-3EEB-4811-9A15-F8FA36B19E6D}" presName="tx1" presStyleLbl="revTx" presStyleIdx="3" presStyleCnt="5"/>
      <dgm:spPr/>
    </dgm:pt>
    <dgm:pt modelId="{0D6601D1-FAC9-4FF3-A61D-B262F15FF4E9}" type="pres">
      <dgm:prSet presAssocID="{6A75A311-3EEB-4811-9A15-F8FA36B19E6D}" presName="vert1" presStyleCnt="0"/>
      <dgm:spPr/>
    </dgm:pt>
    <dgm:pt modelId="{8045CF6C-E1CD-428E-B1EA-38A85500CDE5}" type="pres">
      <dgm:prSet presAssocID="{C84CD2EC-E923-4160-85E7-2B782258980A}" presName="thickLine" presStyleLbl="alignNode1" presStyleIdx="4" presStyleCnt="5"/>
      <dgm:spPr/>
    </dgm:pt>
    <dgm:pt modelId="{58FE79B5-C9A1-4528-A515-888673517759}" type="pres">
      <dgm:prSet presAssocID="{C84CD2EC-E923-4160-85E7-2B782258980A}" presName="horz1" presStyleCnt="0"/>
      <dgm:spPr/>
    </dgm:pt>
    <dgm:pt modelId="{DA9DA9A9-98E1-4219-97E1-9181376BC3CB}" type="pres">
      <dgm:prSet presAssocID="{C84CD2EC-E923-4160-85E7-2B782258980A}" presName="tx1" presStyleLbl="revTx" presStyleIdx="4" presStyleCnt="5"/>
      <dgm:spPr/>
    </dgm:pt>
    <dgm:pt modelId="{051A3BAE-4F06-42DC-9E4B-68A3D91793FE}" type="pres">
      <dgm:prSet presAssocID="{C84CD2EC-E923-4160-85E7-2B782258980A}" presName="vert1" presStyleCnt="0"/>
      <dgm:spPr/>
    </dgm:pt>
  </dgm:ptLst>
  <dgm:cxnLst>
    <dgm:cxn modelId="{A440E230-BC97-47FC-94A1-2C476F44241D}" type="presOf" srcId="{C84CD2EC-E923-4160-85E7-2B782258980A}" destId="{DA9DA9A9-98E1-4219-97E1-9181376BC3CB}" srcOrd="0" destOrd="0" presId="urn:microsoft.com/office/officeart/2008/layout/LinedList"/>
    <dgm:cxn modelId="{FAB29841-E668-4824-BC3E-0CB06E83008A}" srcId="{A34D9591-EEE7-4E3D-86A0-75712E36CF8A}" destId="{C84CD2EC-E923-4160-85E7-2B782258980A}" srcOrd="4" destOrd="0" parTransId="{C6B41A31-270A-4AF1-A90E-173DB7CD63A0}" sibTransId="{7382988C-63EB-4255-B931-F6313D63D49F}"/>
    <dgm:cxn modelId="{221DDD59-E72C-490C-8735-C978671173BC}" srcId="{A34D9591-EEE7-4E3D-86A0-75712E36CF8A}" destId="{E6BA4742-DD7E-469B-ABF3-5712F0C91D98}" srcOrd="2" destOrd="0" parTransId="{DD0C4209-714B-4A8E-A702-243A523BF8B8}" sibTransId="{00152FB4-FCB4-4A3E-A3D6-7C32D17C7DB0}"/>
    <dgm:cxn modelId="{15717585-A45C-4123-BD5B-AD1935A7F1E3}" srcId="{A34D9591-EEE7-4E3D-86A0-75712E36CF8A}" destId="{C1E19EF8-E2C3-4964-A27A-FF86369E16F1}" srcOrd="0" destOrd="0" parTransId="{90DB7BC5-4B83-4178-8B6E-68A755BA2D79}" sibTransId="{FCE97BA3-A701-41BB-9D0A-7B6622446F9A}"/>
    <dgm:cxn modelId="{7722CA86-9654-41A2-9B49-F14FB862C11B}" srcId="{A34D9591-EEE7-4E3D-86A0-75712E36CF8A}" destId="{EB7E5F31-27C9-4751-8A91-ABF60AEEADA5}" srcOrd="1" destOrd="0" parTransId="{A5C60894-885F-4E15-BC5F-5CF404350234}" sibTransId="{1F9B27F3-56E4-48D2-A9F7-7C09D1189E57}"/>
    <dgm:cxn modelId="{293E1390-4724-489A-A23B-ADD8281B086B}" type="presOf" srcId="{E6BA4742-DD7E-469B-ABF3-5712F0C91D98}" destId="{47A5CF75-478A-4191-9F64-0F0F92C6DBFE}" srcOrd="0" destOrd="0" presId="urn:microsoft.com/office/officeart/2008/layout/LinedList"/>
    <dgm:cxn modelId="{8C09D295-1BC7-4F20-B9B7-17BDB1BB5719}" type="presOf" srcId="{EB7E5F31-27C9-4751-8A91-ABF60AEEADA5}" destId="{83D5DD60-FB4E-4FC6-B970-EA4FB9203C8C}" srcOrd="0" destOrd="0" presId="urn:microsoft.com/office/officeart/2008/layout/LinedList"/>
    <dgm:cxn modelId="{23554199-BECF-4CAB-A01F-FF24B98EB524}" type="presOf" srcId="{C1E19EF8-E2C3-4964-A27A-FF86369E16F1}" destId="{56C0700B-D9E3-4FD0-9A55-FAB14BADA701}" srcOrd="0" destOrd="0" presId="urn:microsoft.com/office/officeart/2008/layout/LinedList"/>
    <dgm:cxn modelId="{48F5339F-B0FA-4F08-AC03-79D12F59AFB7}" type="presOf" srcId="{A34D9591-EEE7-4E3D-86A0-75712E36CF8A}" destId="{CD4E9E64-F29C-4077-A876-CFD3C75FF8E1}" srcOrd="0" destOrd="0" presId="urn:microsoft.com/office/officeart/2008/layout/LinedList"/>
    <dgm:cxn modelId="{B14D47C1-CC0F-4D6F-9CC1-7A24156BB061}" srcId="{A34D9591-EEE7-4E3D-86A0-75712E36CF8A}" destId="{6A75A311-3EEB-4811-9A15-F8FA36B19E6D}" srcOrd="3" destOrd="0" parTransId="{B11D2061-23BC-41B1-94EF-3C6613A8107A}" sibTransId="{221EEEB5-2336-4919-BC10-8DB7477D38CA}"/>
    <dgm:cxn modelId="{DA669CD1-C02D-4295-9732-AEA4A47A4C1C}" type="presOf" srcId="{6A75A311-3EEB-4811-9A15-F8FA36B19E6D}" destId="{E17DBA81-3A0B-4676-8E04-9CA8CF8B22E0}" srcOrd="0" destOrd="0" presId="urn:microsoft.com/office/officeart/2008/layout/LinedList"/>
    <dgm:cxn modelId="{10C1C34E-A743-4B83-A470-3827E9A9F0D0}" type="presParOf" srcId="{CD4E9E64-F29C-4077-A876-CFD3C75FF8E1}" destId="{E614FC0E-BFD8-4581-9AD7-D4905882777B}" srcOrd="0" destOrd="0" presId="urn:microsoft.com/office/officeart/2008/layout/LinedList"/>
    <dgm:cxn modelId="{B426D7D1-981E-45CE-8A58-88188E1D6266}" type="presParOf" srcId="{CD4E9E64-F29C-4077-A876-CFD3C75FF8E1}" destId="{C4EC5366-8FF5-4593-ABF3-AB4DBE6E7BC3}" srcOrd="1" destOrd="0" presId="urn:microsoft.com/office/officeart/2008/layout/LinedList"/>
    <dgm:cxn modelId="{AF6670C8-89B2-4531-8F4A-1F97646E2335}" type="presParOf" srcId="{C4EC5366-8FF5-4593-ABF3-AB4DBE6E7BC3}" destId="{56C0700B-D9E3-4FD0-9A55-FAB14BADA701}" srcOrd="0" destOrd="0" presId="urn:microsoft.com/office/officeart/2008/layout/LinedList"/>
    <dgm:cxn modelId="{0C651AEE-A2AA-40B3-881C-4E28D28BA909}" type="presParOf" srcId="{C4EC5366-8FF5-4593-ABF3-AB4DBE6E7BC3}" destId="{31C0298C-0282-4922-84F0-EBC3E8B9D507}" srcOrd="1" destOrd="0" presId="urn:microsoft.com/office/officeart/2008/layout/LinedList"/>
    <dgm:cxn modelId="{C60F40D5-4998-4692-AA3F-90FD2228B86C}" type="presParOf" srcId="{CD4E9E64-F29C-4077-A876-CFD3C75FF8E1}" destId="{B9E4F802-3438-4733-9BA4-DB37BDD0497C}" srcOrd="2" destOrd="0" presId="urn:microsoft.com/office/officeart/2008/layout/LinedList"/>
    <dgm:cxn modelId="{E1F5891C-42E8-454F-89DB-7B38997B983E}" type="presParOf" srcId="{CD4E9E64-F29C-4077-A876-CFD3C75FF8E1}" destId="{1A5CF79A-39B2-4E0F-94A2-DE5AB5F84CE7}" srcOrd="3" destOrd="0" presId="urn:microsoft.com/office/officeart/2008/layout/LinedList"/>
    <dgm:cxn modelId="{7B84C118-E16C-450F-972A-80AD90C675F2}" type="presParOf" srcId="{1A5CF79A-39B2-4E0F-94A2-DE5AB5F84CE7}" destId="{83D5DD60-FB4E-4FC6-B970-EA4FB9203C8C}" srcOrd="0" destOrd="0" presId="urn:microsoft.com/office/officeart/2008/layout/LinedList"/>
    <dgm:cxn modelId="{2655851E-853A-4049-845E-58F9DC36D6DB}" type="presParOf" srcId="{1A5CF79A-39B2-4E0F-94A2-DE5AB5F84CE7}" destId="{A40A8553-BC3A-47D0-8707-E3D5E74CBE0D}" srcOrd="1" destOrd="0" presId="urn:microsoft.com/office/officeart/2008/layout/LinedList"/>
    <dgm:cxn modelId="{0CE1F038-2E47-463A-939B-6492DE3AA863}" type="presParOf" srcId="{CD4E9E64-F29C-4077-A876-CFD3C75FF8E1}" destId="{06072B81-993D-4A05-80E8-D63CBF4B834E}" srcOrd="4" destOrd="0" presId="urn:microsoft.com/office/officeart/2008/layout/LinedList"/>
    <dgm:cxn modelId="{F41C5520-DCDE-45AA-8A17-50F219B11D13}" type="presParOf" srcId="{CD4E9E64-F29C-4077-A876-CFD3C75FF8E1}" destId="{062F10A2-DD6E-4F0F-A982-251438582B96}" srcOrd="5" destOrd="0" presId="urn:microsoft.com/office/officeart/2008/layout/LinedList"/>
    <dgm:cxn modelId="{00FB6AAD-4498-4B85-A2E8-4A2DED86DACD}" type="presParOf" srcId="{062F10A2-DD6E-4F0F-A982-251438582B96}" destId="{47A5CF75-478A-4191-9F64-0F0F92C6DBFE}" srcOrd="0" destOrd="0" presId="urn:microsoft.com/office/officeart/2008/layout/LinedList"/>
    <dgm:cxn modelId="{D3533071-D2A7-4D3F-BF55-79489DA09262}" type="presParOf" srcId="{062F10A2-DD6E-4F0F-A982-251438582B96}" destId="{32D72183-089C-4D6F-85E6-7128BD81EA91}" srcOrd="1" destOrd="0" presId="urn:microsoft.com/office/officeart/2008/layout/LinedList"/>
    <dgm:cxn modelId="{5440783B-7104-42E9-99CC-146AC716E274}" type="presParOf" srcId="{CD4E9E64-F29C-4077-A876-CFD3C75FF8E1}" destId="{F889B4D9-E311-4E19-BBC5-1A50C32954AF}" srcOrd="6" destOrd="0" presId="urn:microsoft.com/office/officeart/2008/layout/LinedList"/>
    <dgm:cxn modelId="{38AB062D-BDD6-4F34-B5AD-D5F9018F0F41}" type="presParOf" srcId="{CD4E9E64-F29C-4077-A876-CFD3C75FF8E1}" destId="{F2F45793-F008-4F78-835B-69514A3679D7}" srcOrd="7" destOrd="0" presId="urn:microsoft.com/office/officeart/2008/layout/LinedList"/>
    <dgm:cxn modelId="{02B5D862-9C8A-4DE6-AABD-60F7EBD58776}" type="presParOf" srcId="{F2F45793-F008-4F78-835B-69514A3679D7}" destId="{E17DBA81-3A0B-4676-8E04-9CA8CF8B22E0}" srcOrd="0" destOrd="0" presId="urn:microsoft.com/office/officeart/2008/layout/LinedList"/>
    <dgm:cxn modelId="{253093AB-9C16-4A98-B618-CFA2D0E0A9BE}" type="presParOf" srcId="{F2F45793-F008-4F78-835B-69514A3679D7}" destId="{0D6601D1-FAC9-4FF3-A61D-B262F15FF4E9}" srcOrd="1" destOrd="0" presId="urn:microsoft.com/office/officeart/2008/layout/LinedList"/>
    <dgm:cxn modelId="{AD06F8AA-6AFC-41C1-88CD-5B92927A8E43}" type="presParOf" srcId="{CD4E9E64-F29C-4077-A876-CFD3C75FF8E1}" destId="{8045CF6C-E1CD-428E-B1EA-38A85500CDE5}" srcOrd="8" destOrd="0" presId="urn:microsoft.com/office/officeart/2008/layout/LinedList"/>
    <dgm:cxn modelId="{C189FAE5-8E00-455C-AC04-76634D7B11BA}" type="presParOf" srcId="{CD4E9E64-F29C-4077-A876-CFD3C75FF8E1}" destId="{58FE79B5-C9A1-4528-A515-888673517759}" srcOrd="9" destOrd="0" presId="urn:microsoft.com/office/officeart/2008/layout/LinedList"/>
    <dgm:cxn modelId="{2493731E-8C4A-4F01-BF5B-78DE6F9CE709}" type="presParOf" srcId="{58FE79B5-C9A1-4528-A515-888673517759}" destId="{DA9DA9A9-98E1-4219-97E1-9181376BC3CB}" srcOrd="0" destOrd="0" presId="urn:microsoft.com/office/officeart/2008/layout/LinedList"/>
    <dgm:cxn modelId="{31BBCB69-26F0-4E9E-978C-06E0C49BABB2}" type="presParOf" srcId="{58FE79B5-C9A1-4528-A515-888673517759}" destId="{051A3BAE-4F06-42DC-9E4B-68A3D91793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736BEB-3775-4922-88CC-61700769784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9A7F87-D639-4BFD-879D-424B04C3E0EC}">
      <dgm:prSet/>
      <dgm:spPr/>
      <dgm:t>
        <a:bodyPr/>
        <a:lstStyle/>
        <a:p>
          <a:r>
            <a:rPr lang="en-CA"/>
            <a:t>Artificial Intelligence is here to stay…..</a:t>
          </a:r>
          <a:endParaRPr lang="en-US"/>
        </a:p>
      </dgm:t>
    </dgm:pt>
    <dgm:pt modelId="{16A7CECD-4D16-4F73-8B3F-5587BD68E9E3}" type="parTrans" cxnId="{FD26850D-B2B7-4793-A8E4-75D810B1BADC}">
      <dgm:prSet/>
      <dgm:spPr/>
      <dgm:t>
        <a:bodyPr/>
        <a:lstStyle/>
        <a:p>
          <a:endParaRPr lang="en-US"/>
        </a:p>
      </dgm:t>
    </dgm:pt>
    <dgm:pt modelId="{FE1243FE-A125-4654-BB60-8AD8BC93284B}" type="sibTrans" cxnId="{FD26850D-B2B7-4793-A8E4-75D810B1BADC}">
      <dgm:prSet/>
      <dgm:spPr/>
      <dgm:t>
        <a:bodyPr/>
        <a:lstStyle/>
        <a:p>
          <a:endParaRPr lang="en-US"/>
        </a:p>
      </dgm:t>
    </dgm:pt>
    <dgm:pt modelId="{765D64F1-9000-415D-B66E-B6B372EC719B}">
      <dgm:prSet/>
      <dgm:spPr/>
      <dgm:t>
        <a:bodyPr/>
        <a:lstStyle/>
        <a:p>
          <a:r>
            <a:rPr lang="en-CA" dirty="0"/>
            <a:t>The Church must not allow AI to disciple the Saints!</a:t>
          </a:r>
          <a:endParaRPr lang="en-US" dirty="0"/>
        </a:p>
      </dgm:t>
    </dgm:pt>
    <dgm:pt modelId="{686626AA-96F2-4350-A657-E9E9E3EACEAC}" type="parTrans" cxnId="{3BAF2EF4-F2B1-493E-9694-49F10245861B}">
      <dgm:prSet/>
      <dgm:spPr/>
      <dgm:t>
        <a:bodyPr/>
        <a:lstStyle/>
        <a:p>
          <a:endParaRPr lang="en-US"/>
        </a:p>
      </dgm:t>
    </dgm:pt>
    <dgm:pt modelId="{8CD390E7-8D58-4836-94F4-0C78541ADCBA}" type="sibTrans" cxnId="{3BAF2EF4-F2B1-493E-9694-49F10245861B}">
      <dgm:prSet/>
      <dgm:spPr/>
      <dgm:t>
        <a:bodyPr/>
        <a:lstStyle/>
        <a:p>
          <a:endParaRPr lang="en-US"/>
        </a:p>
      </dgm:t>
    </dgm:pt>
    <dgm:pt modelId="{E2ECFF99-57F0-49B3-ADFC-A963AC4D411E}" type="pres">
      <dgm:prSet presAssocID="{14736BEB-3775-4922-88CC-6170076978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D9E6554-5FDC-40AD-ACEF-C7EBCE535F7F}" type="pres">
      <dgm:prSet presAssocID="{C39A7F87-D639-4BFD-879D-424B04C3E0EC}" presName="hierRoot1" presStyleCnt="0"/>
      <dgm:spPr/>
    </dgm:pt>
    <dgm:pt modelId="{952FF607-8C74-4687-80A0-7DBA9D127731}" type="pres">
      <dgm:prSet presAssocID="{C39A7F87-D639-4BFD-879D-424B04C3E0EC}" presName="composite" presStyleCnt="0"/>
      <dgm:spPr/>
    </dgm:pt>
    <dgm:pt modelId="{D6413293-01B3-446C-A6FE-7A9B684ACB26}" type="pres">
      <dgm:prSet presAssocID="{C39A7F87-D639-4BFD-879D-424B04C3E0EC}" presName="background" presStyleLbl="node0" presStyleIdx="0" presStyleCnt="2"/>
      <dgm:spPr/>
    </dgm:pt>
    <dgm:pt modelId="{523B8B1F-3B0F-4048-AFBF-D4E129C4018C}" type="pres">
      <dgm:prSet presAssocID="{C39A7F87-D639-4BFD-879D-424B04C3E0EC}" presName="text" presStyleLbl="fgAcc0" presStyleIdx="0" presStyleCnt="2">
        <dgm:presLayoutVars>
          <dgm:chPref val="3"/>
        </dgm:presLayoutVars>
      </dgm:prSet>
      <dgm:spPr/>
    </dgm:pt>
    <dgm:pt modelId="{BA464D56-FEAD-41AF-8C83-9DDE3C224600}" type="pres">
      <dgm:prSet presAssocID="{C39A7F87-D639-4BFD-879D-424B04C3E0EC}" presName="hierChild2" presStyleCnt="0"/>
      <dgm:spPr/>
    </dgm:pt>
    <dgm:pt modelId="{7C38DA6F-FD23-48C5-A978-DAB89CD21481}" type="pres">
      <dgm:prSet presAssocID="{765D64F1-9000-415D-B66E-B6B372EC719B}" presName="hierRoot1" presStyleCnt="0"/>
      <dgm:spPr/>
    </dgm:pt>
    <dgm:pt modelId="{3B99FD0D-A180-4759-B901-AABFCF2022C4}" type="pres">
      <dgm:prSet presAssocID="{765D64F1-9000-415D-B66E-B6B372EC719B}" presName="composite" presStyleCnt="0"/>
      <dgm:spPr/>
    </dgm:pt>
    <dgm:pt modelId="{2C61F2FC-5F78-464F-94C2-DD7B377FCBDC}" type="pres">
      <dgm:prSet presAssocID="{765D64F1-9000-415D-B66E-B6B372EC719B}" presName="background" presStyleLbl="node0" presStyleIdx="1" presStyleCnt="2"/>
      <dgm:spPr/>
    </dgm:pt>
    <dgm:pt modelId="{B695E1E5-7AB9-4B58-AEEF-2E9626805928}" type="pres">
      <dgm:prSet presAssocID="{765D64F1-9000-415D-B66E-B6B372EC719B}" presName="text" presStyleLbl="fgAcc0" presStyleIdx="1" presStyleCnt="2">
        <dgm:presLayoutVars>
          <dgm:chPref val="3"/>
        </dgm:presLayoutVars>
      </dgm:prSet>
      <dgm:spPr/>
    </dgm:pt>
    <dgm:pt modelId="{CF854C0C-5FBD-4E6D-BC78-ECE80E42AFAB}" type="pres">
      <dgm:prSet presAssocID="{765D64F1-9000-415D-B66E-B6B372EC719B}" presName="hierChild2" presStyleCnt="0"/>
      <dgm:spPr/>
    </dgm:pt>
  </dgm:ptLst>
  <dgm:cxnLst>
    <dgm:cxn modelId="{10C3C803-CF43-4A8C-B9F0-7FA0C835AD16}" type="presOf" srcId="{14736BEB-3775-4922-88CC-617007697847}" destId="{E2ECFF99-57F0-49B3-ADFC-A963AC4D411E}" srcOrd="0" destOrd="0" presId="urn:microsoft.com/office/officeart/2005/8/layout/hierarchy1"/>
    <dgm:cxn modelId="{FD26850D-B2B7-4793-A8E4-75D810B1BADC}" srcId="{14736BEB-3775-4922-88CC-617007697847}" destId="{C39A7F87-D639-4BFD-879D-424B04C3E0EC}" srcOrd="0" destOrd="0" parTransId="{16A7CECD-4D16-4F73-8B3F-5587BD68E9E3}" sibTransId="{FE1243FE-A125-4654-BB60-8AD8BC93284B}"/>
    <dgm:cxn modelId="{6E04D74E-047F-4C88-940D-0A760B67DA23}" type="presOf" srcId="{C39A7F87-D639-4BFD-879D-424B04C3E0EC}" destId="{523B8B1F-3B0F-4048-AFBF-D4E129C4018C}" srcOrd="0" destOrd="0" presId="urn:microsoft.com/office/officeart/2005/8/layout/hierarchy1"/>
    <dgm:cxn modelId="{5C4C5D7D-76ED-4A3D-8DE6-7EEA53E05618}" type="presOf" srcId="{765D64F1-9000-415D-B66E-B6B372EC719B}" destId="{B695E1E5-7AB9-4B58-AEEF-2E9626805928}" srcOrd="0" destOrd="0" presId="urn:microsoft.com/office/officeart/2005/8/layout/hierarchy1"/>
    <dgm:cxn modelId="{3BAF2EF4-F2B1-493E-9694-49F10245861B}" srcId="{14736BEB-3775-4922-88CC-617007697847}" destId="{765D64F1-9000-415D-B66E-B6B372EC719B}" srcOrd="1" destOrd="0" parTransId="{686626AA-96F2-4350-A657-E9E9E3EACEAC}" sibTransId="{8CD390E7-8D58-4836-94F4-0C78541ADCBA}"/>
    <dgm:cxn modelId="{CE611C62-ECB3-415E-82D5-24D43828A5C4}" type="presParOf" srcId="{E2ECFF99-57F0-49B3-ADFC-A963AC4D411E}" destId="{7D9E6554-5FDC-40AD-ACEF-C7EBCE535F7F}" srcOrd="0" destOrd="0" presId="urn:microsoft.com/office/officeart/2005/8/layout/hierarchy1"/>
    <dgm:cxn modelId="{39DAE2E3-CF8C-4ADD-99F6-DADE22526DA9}" type="presParOf" srcId="{7D9E6554-5FDC-40AD-ACEF-C7EBCE535F7F}" destId="{952FF607-8C74-4687-80A0-7DBA9D127731}" srcOrd="0" destOrd="0" presId="urn:microsoft.com/office/officeart/2005/8/layout/hierarchy1"/>
    <dgm:cxn modelId="{4959D878-E3D0-4ADF-A949-B616F253048E}" type="presParOf" srcId="{952FF607-8C74-4687-80A0-7DBA9D127731}" destId="{D6413293-01B3-446C-A6FE-7A9B684ACB26}" srcOrd="0" destOrd="0" presId="urn:microsoft.com/office/officeart/2005/8/layout/hierarchy1"/>
    <dgm:cxn modelId="{0DF08407-5161-4801-8346-3F74C39E5CBC}" type="presParOf" srcId="{952FF607-8C74-4687-80A0-7DBA9D127731}" destId="{523B8B1F-3B0F-4048-AFBF-D4E129C4018C}" srcOrd="1" destOrd="0" presId="urn:microsoft.com/office/officeart/2005/8/layout/hierarchy1"/>
    <dgm:cxn modelId="{CA2357BB-8C56-44A9-A9BE-FABB0473F656}" type="presParOf" srcId="{7D9E6554-5FDC-40AD-ACEF-C7EBCE535F7F}" destId="{BA464D56-FEAD-41AF-8C83-9DDE3C224600}" srcOrd="1" destOrd="0" presId="urn:microsoft.com/office/officeart/2005/8/layout/hierarchy1"/>
    <dgm:cxn modelId="{9B12B519-2131-4FEC-A196-83DFFF876D04}" type="presParOf" srcId="{E2ECFF99-57F0-49B3-ADFC-A963AC4D411E}" destId="{7C38DA6F-FD23-48C5-A978-DAB89CD21481}" srcOrd="1" destOrd="0" presId="urn:microsoft.com/office/officeart/2005/8/layout/hierarchy1"/>
    <dgm:cxn modelId="{A4C1CC6B-D0FC-4785-B167-AE4E0CE84B10}" type="presParOf" srcId="{7C38DA6F-FD23-48C5-A978-DAB89CD21481}" destId="{3B99FD0D-A180-4759-B901-AABFCF2022C4}" srcOrd="0" destOrd="0" presId="urn:microsoft.com/office/officeart/2005/8/layout/hierarchy1"/>
    <dgm:cxn modelId="{61B54B4F-7814-4592-9A03-AE61C3A9B2DE}" type="presParOf" srcId="{3B99FD0D-A180-4759-B901-AABFCF2022C4}" destId="{2C61F2FC-5F78-464F-94C2-DD7B377FCBDC}" srcOrd="0" destOrd="0" presId="urn:microsoft.com/office/officeart/2005/8/layout/hierarchy1"/>
    <dgm:cxn modelId="{1651216E-07D5-46C9-A686-D9397E11DB71}" type="presParOf" srcId="{3B99FD0D-A180-4759-B901-AABFCF2022C4}" destId="{B695E1E5-7AB9-4B58-AEEF-2E9626805928}" srcOrd="1" destOrd="0" presId="urn:microsoft.com/office/officeart/2005/8/layout/hierarchy1"/>
    <dgm:cxn modelId="{FFD83A5C-C827-4204-B8E8-1EB75B9EB646}" type="presParOf" srcId="{7C38DA6F-FD23-48C5-A978-DAB89CD21481}" destId="{CF854C0C-5FBD-4E6D-BC78-ECE80E42AFA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0D1FEE-EAAE-426C-9FBA-9DCDBF883303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C6D461D-43C4-41B8-B2A3-9D52A793172A}">
      <dgm:prSet/>
      <dgm:spPr/>
      <dgm:t>
        <a:bodyPr/>
        <a:lstStyle/>
        <a:p>
          <a:pPr>
            <a:defRPr cap="all"/>
          </a:pPr>
          <a:r>
            <a:rPr lang="en-CA"/>
            <a:t>Grace Book not Facebook</a:t>
          </a:r>
          <a:endParaRPr lang="en-US"/>
        </a:p>
      </dgm:t>
    </dgm:pt>
    <dgm:pt modelId="{8B17A3AF-C02C-43E9-B742-3A0E1A591447}" type="parTrans" cxnId="{306D68DD-9410-4B74-BD09-C1D2D43C4907}">
      <dgm:prSet/>
      <dgm:spPr/>
      <dgm:t>
        <a:bodyPr/>
        <a:lstStyle/>
        <a:p>
          <a:endParaRPr lang="en-US"/>
        </a:p>
      </dgm:t>
    </dgm:pt>
    <dgm:pt modelId="{9E824F08-B3C3-4C56-A790-6E8C6FFBF3ED}" type="sibTrans" cxnId="{306D68DD-9410-4B74-BD09-C1D2D43C4907}">
      <dgm:prSet/>
      <dgm:spPr/>
      <dgm:t>
        <a:bodyPr/>
        <a:lstStyle/>
        <a:p>
          <a:endParaRPr lang="en-US"/>
        </a:p>
      </dgm:t>
    </dgm:pt>
    <dgm:pt modelId="{B496EFAF-001C-4ADE-98E8-DA94D346E4AE}">
      <dgm:prSet/>
      <dgm:spPr/>
      <dgm:t>
        <a:bodyPr/>
        <a:lstStyle/>
        <a:p>
          <a:pPr>
            <a:defRPr cap="all"/>
          </a:pPr>
          <a:r>
            <a:rPr lang="en-CA" dirty="0"/>
            <a:t>Know The BIBLE</a:t>
          </a:r>
          <a:endParaRPr lang="en-US" dirty="0"/>
        </a:p>
      </dgm:t>
    </dgm:pt>
    <dgm:pt modelId="{83905A0E-76E6-492B-A729-CBF820BD2932}" type="parTrans" cxnId="{0EC7A904-A17C-4D3A-BEC2-F9D2E9F1A2CC}">
      <dgm:prSet/>
      <dgm:spPr/>
      <dgm:t>
        <a:bodyPr/>
        <a:lstStyle/>
        <a:p>
          <a:endParaRPr lang="en-US"/>
        </a:p>
      </dgm:t>
    </dgm:pt>
    <dgm:pt modelId="{DE719507-DC6F-446A-A4E1-E593F656F0B4}" type="sibTrans" cxnId="{0EC7A904-A17C-4D3A-BEC2-F9D2E9F1A2CC}">
      <dgm:prSet/>
      <dgm:spPr/>
      <dgm:t>
        <a:bodyPr/>
        <a:lstStyle/>
        <a:p>
          <a:endParaRPr lang="en-US"/>
        </a:p>
      </dgm:t>
    </dgm:pt>
    <dgm:pt modelId="{D72D9C6B-88E6-42B8-BC7E-2C653CA6F6DB}">
      <dgm:prSet/>
      <dgm:spPr/>
      <dgm:t>
        <a:bodyPr/>
        <a:lstStyle/>
        <a:p>
          <a:pPr>
            <a:defRPr cap="all"/>
          </a:pPr>
          <a:r>
            <a:rPr lang="en-CA" dirty="0"/>
            <a:t>Read it Daily</a:t>
          </a:r>
          <a:endParaRPr lang="en-US" dirty="0"/>
        </a:p>
      </dgm:t>
    </dgm:pt>
    <dgm:pt modelId="{CF18F43E-19E2-401E-B11D-76B3BCD3E32E}" type="parTrans" cxnId="{ECF84332-F11F-4431-B366-FA1CBFD1330B}">
      <dgm:prSet/>
      <dgm:spPr/>
      <dgm:t>
        <a:bodyPr/>
        <a:lstStyle/>
        <a:p>
          <a:endParaRPr lang="en-US"/>
        </a:p>
      </dgm:t>
    </dgm:pt>
    <dgm:pt modelId="{7C70FACF-FEB0-4CC9-996A-A402D99A2A93}" type="sibTrans" cxnId="{ECF84332-F11F-4431-B366-FA1CBFD1330B}">
      <dgm:prSet/>
      <dgm:spPr/>
      <dgm:t>
        <a:bodyPr/>
        <a:lstStyle/>
        <a:p>
          <a:endParaRPr lang="en-US"/>
        </a:p>
      </dgm:t>
    </dgm:pt>
    <dgm:pt modelId="{9D6FB5E8-DEEB-42BD-9D91-93C9471EE32B}">
      <dgm:prSet/>
      <dgm:spPr/>
      <dgm:t>
        <a:bodyPr/>
        <a:lstStyle/>
        <a:p>
          <a:pPr>
            <a:defRPr cap="all"/>
          </a:pPr>
          <a:r>
            <a:rPr lang="en-CA" dirty="0"/>
            <a:t>Pray and Inquire of the Lord</a:t>
          </a:r>
          <a:endParaRPr lang="en-US" dirty="0"/>
        </a:p>
      </dgm:t>
    </dgm:pt>
    <dgm:pt modelId="{B7CF0B0A-7A6C-4FCB-B6F5-A58116ECB643}" type="parTrans" cxnId="{76700A4E-57E8-4669-960B-CA98877C5497}">
      <dgm:prSet/>
      <dgm:spPr/>
      <dgm:t>
        <a:bodyPr/>
        <a:lstStyle/>
        <a:p>
          <a:endParaRPr lang="en-US"/>
        </a:p>
      </dgm:t>
    </dgm:pt>
    <dgm:pt modelId="{25364AD7-D528-402A-B6A2-CDCD9F458487}" type="sibTrans" cxnId="{76700A4E-57E8-4669-960B-CA98877C5497}">
      <dgm:prSet/>
      <dgm:spPr/>
      <dgm:t>
        <a:bodyPr/>
        <a:lstStyle/>
        <a:p>
          <a:endParaRPr lang="en-US"/>
        </a:p>
      </dgm:t>
    </dgm:pt>
    <dgm:pt modelId="{A1669BF3-81E3-4F03-A62D-463C4C7B24E0}">
      <dgm:prSet/>
      <dgm:spPr/>
      <dgm:t>
        <a:bodyPr/>
        <a:lstStyle/>
        <a:p>
          <a:pPr>
            <a:defRPr cap="all"/>
          </a:pPr>
          <a:r>
            <a:rPr lang="en-CA" dirty="0"/>
            <a:t>Ask to hear what the Father is saying and do only that</a:t>
          </a:r>
          <a:endParaRPr lang="en-US" dirty="0"/>
        </a:p>
      </dgm:t>
    </dgm:pt>
    <dgm:pt modelId="{203BA2F9-84EB-47EE-B3F8-3FE8AD6A01B2}" type="parTrans" cxnId="{6759E0FB-F3FB-447C-B87E-51FCD36126B4}">
      <dgm:prSet/>
      <dgm:spPr/>
      <dgm:t>
        <a:bodyPr/>
        <a:lstStyle/>
        <a:p>
          <a:endParaRPr lang="en-US"/>
        </a:p>
      </dgm:t>
    </dgm:pt>
    <dgm:pt modelId="{84429093-3336-476D-A0AF-069DBCD4D1A1}" type="sibTrans" cxnId="{6759E0FB-F3FB-447C-B87E-51FCD36126B4}">
      <dgm:prSet/>
      <dgm:spPr/>
      <dgm:t>
        <a:bodyPr/>
        <a:lstStyle/>
        <a:p>
          <a:endParaRPr lang="en-US"/>
        </a:p>
      </dgm:t>
    </dgm:pt>
    <dgm:pt modelId="{A70D46D7-184B-450E-9CBA-DBB93179256B}" type="pres">
      <dgm:prSet presAssocID="{AA0D1FEE-EAAE-426C-9FBA-9DCDBF883303}" presName="root" presStyleCnt="0">
        <dgm:presLayoutVars>
          <dgm:dir/>
          <dgm:resizeHandles val="exact"/>
        </dgm:presLayoutVars>
      </dgm:prSet>
      <dgm:spPr/>
    </dgm:pt>
    <dgm:pt modelId="{65F75A5A-5024-4374-B72F-39B07F648C46}" type="pres">
      <dgm:prSet presAssocID="{DC6D461D-43C4-41B8-B2A3-9D52A793172A}" presName="compNode" presStyleCnt="0"/>
      <dgm:spPr/>
    </dgm:pt>
    <dgm:pt modelId="{9343646C-3F1A-423F-AC77-3C4D745BB2BB}" type="pres">
      <dgm:prSet presAssocID="{DC6D461D-43C4-41B8-B2A3-9D52A793172A}" presName="iconBgRect" presStyleLbl="bgShp" presStyleIdx="0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A5A6C93D-CB81-4E30-8684-A47C447C7D33}" type="pres">
      <dgm:prSet presAssocID="{DC6D461D-43C4-41B8-B2A3-9D52A793172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D6A37EF7-236D-42C1-9233-2A291ADF0195}" type="pres">
      <dgm:prSet presAssocID="{DC6D461D-43C4-41B8-B2A3-9D52A793172A}" presName="spaceRect" presStyleCnt="0"/>
      <dgm:spPr/>
    </dgm:pt>
    <dgm:pt modelId="{51654B48-F311-44E6-BE30-967C44C9EC00}" type="pres">
      <dgm:prSet presAssocID="{DC6D461D-43C4-41B8-B2A3-9D52A793172A}" presName="textRect" presStyleLbl="revTx" presStyleIdx="0" presStyleCnt="5">
        <dgm:presLayoutVars>
          <dgm:chMax val="1"/>
          <dgm:chPref val="1"/>
        </dgm:presLayoutVars>
      </dgm:prSet>
      <dgm:spPr/>
    </dgm:pt>
    <dgm:pt modelId="{D2E0F2BE-B0CC-4990-87B0-87DBB054765B}" type="pres">
      <dgm:prSet presAssocID="{9E824F08-B3C3-4C56-A790-6E8C6FFBF3ED}" presName="sibTrans" presStyleCnt="0"/>
      <dgm:spPr/>
    </dgm:pt>
    <dgm:pt modelId="{F21C912A-D877-4B66-B460-00EB2D742F31}" type="pres">
      <dgm:prSet presAssocID="{B496EFAF-001C-4ADE-98E8-DA94D346E4AE}" presName="compNode" presStyleCnt="0"/>
      <dgm:spPr/>
    </dgm:pt>
    <dgm:pt modelId="{A5195177-539D-4B7A-8981-55278ECB9D12}" type="pres">
      <dgm:prSet presAssocID="{B496EFAF-001C-4ADE-98E8-DA94D346E4AE}" presName="iconBgRect" presStyleLbl="bgShp" presStyleIdx="1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FB18020C-C4D7-4D96-9098-3FBC4EEF512E}" type="pres">
      <dgm:prSet presAssocID="{B496EFAF-001C-4ADE-98E8-DA94D346E4AE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D9FA038-163F-45F2-99B1-534FCF62027C}" type="pres">
      <dgm:prSet presAssocID="{B496EFAF-001C-4ADE-98E8-DA94D346E4AE}" presName="spaceRect" presStyleCnt="0"/>
      <dgm:spPr/>
    </dgm:pt>
    <dgm:pt modelId="{4FBD95F0-A54B-411A-B7FE-D78D78700306}" type="pres">
      <dgm:prSet presAssocID="{B496EFAF-001C-4ADE-98E8-DA94D346E4AE}" presName="textRect" presStyleLbl="revTx" presStyleIdx="1" presStyleCnt="5">
        <dgm:presLayoutVars>
          <dgm:chMax val="1"/>
          <dgm:chPref val="1"/>
        </dgm:presLayoutVars>
      </dgm:prSet>
      <dgm:spPr/>
    </dgm:pt>
    <dgm:pt modelId="{FF866920-B74F-404A-A603-053D0223027C}" type="pres">
      <dgm:prSet presAssocID="{DE719507-DC6F-446A-A4E1-E593F656F0B4}" presName="sibTrans" presStyleCnt="0"/>
      <dgm:spPr/>
    </dgm:pt>
    <dgm:pt modelId="{F00ECF1B-F86A-43D1-AE89-B791F6BD0149}" type="pres">
      <dgm:prSet presAssocID="{D72D9C6B-88E6-42B8-BC7E-2C653CA6F6DB}" presName="compNode" presStyleCnt="0"/>
      <dgm:spPr/>
    </dgm:pt>
    <dgm:pt modelId="{13DC0D31-CCCC-4FB3-A444-D773718AAB7B}" type="pres">
      <dgm:prSet presAssocID="{D72D9C6B-88E6-42B8-BC7E-2C653CA6F6DB}" presName="iconBgRect" presStyleLbl="bgShp" presStyleIdx="2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2C8A41C2-4B1F-499C-9BD4-5ED44C530981}" type="pres">
      <dgm:prSet presAssocID="{D72D9C6B-88E6-42B8-BC7E-2C653CA6F6DB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9C1AC581-5042-4D59-B287-9E894C251900}" type="pres">
      <dgm:prSet presAssocID="{D72D9C6B-88E6-42B8-BC7E-2C653CA6F6DB}" presName="spaceRect" presStyleCnt="0"/>
      <dgm:spPr/>
    </dgm:pt>
    <dgm:pt modelId="{3167B1D3-4729-48FE-9522-AC822203941A}" type="pres">
      <dgm:prSet presAssocID="{D72D9C6B-88E6-42B8-BC7E-2C653CA6F6DB}" presName="textRect" presStyleLbl="revTx" presStyleIdx="2" presStyleCnt="5">
        <dgm:presLayoutVars>
          <dgm:chMax val="1"/>
          <dgm:chPref val="1"/>
        </dgm:presLayoutVars>
      </dgm:prSet>
      <dgm:spPr/>
    </dgm:pt>
    <dgm:pt modelId="{CB039F55-E6C1-44A3-AA9C-3245C9B90CD4}" type="pres">
      <dgm:prSet presAssocID="{7C70FACF-FEB0-4CC9-996A-A402D99A2A93}" presName="sibTrans" presStyleCnt="0"/>
      <dgm:spPr/>
    </dgm:pt>
    <dgm:pt modelId="{522E13DF-E425-497E-80DB-DB51206DBBD1}" type="pres">
      <dgm:prSet presAssocID="{9D6FB5E8-DEEB-42BD-9D91-93C9471EE32B}" presName="compNode" presStyleCnt="0"/>
      <dgm:spPr/>
    </dgm:pt>
    <dgm:pt modelId="{3E19204D-5FA2-4761-B746-261A19361074}" type="pres">
      <dgm:prSet presAssocID="{9D6FB5E8-DEEB-42BD-9D91-93C9471EE32B}" presName="iconBgRect" presStyleLbl="bgShp" presStyleIdx="3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70ABAA10-4582-4EE9-9CC1-2CDE19466A28}" type="pres">
      <dgm:prSet presAssocID="{9D6FB5E8-DEEB-42BD-9D91-93C9471EE32B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ayer Candle"/>
        </a:ext>
      </dgm:extLst>
    </dgm:pt>
    <dgm:pt modelId="{05FD403D-2949-40E9-83D6-B80699E672D1}" type="pres">
      <dgm:prSet presAssocID="{9D6FB5E8-DEEB-42BD-9D91-93C9471EE32B}" presName="spaceRect" presStyleCnt="0"/>
      <dgm:spPr/>
    </dgm:pt>
    <dgm:pt modelId="{B9D0741D-8B15-44FC-A28C-278B32F8CA54}" type="pres">
      <dgm:prSet presAssocID="{9D6FB5E8-DEEB-42BD-9D91-93C9471EE32B}" presName="textRect" presStyleLbl="revTx" presStyleIdx="3" presStyleCnt="5">
        <dgm:presLayoutVars>
          <dgm:chMax val="1"/>
          <dgm:chPref val="1"/>
        </dgm:presLayoutVars>
      </dgm:prSet>
      <dgm:spPr/>
    </dgm:pt>
    <dgm:pt modelId="{0C285BD6-033B-4557-81EE-D0B258D28585}" type="pres">
      <dgm:prSet presAssocID="{25364AD7-D528-402A-B6A2-CDCD9F458487}" presName="sibTrans" presStyleCnt="0"/>
      <dgm:spPr/>
    </dgm:pt>
    <dgm:pt modelId="{0D5ED6B8-329D-43B1-B610-F1BAD316B944}" type="pres">
      <dgm:prSet presAssocID="{A1669BF3-81E3-4F03-A62D-463C4C7B24E0}" presName="compNode" presStyleCnt="0"/>
      <dgm:spPr/>
    </dgm:pt>
    <dgm:pt modelId="{A4C84C02-17E5-436F-A761-1931EF212A3E}" type="pres">
      <dgm:prSet presAssocID="{A1669BF3-81E3-4F03-A62D-463C4C7B24E0}" presName="iconBgRect" presStyleLbl="bgShp" presStyleIdx="4" presStyleCnt="5"/>
      <dgm:spPr>
        <a:prstGeom prst="round2DiagRect">
          <a:avLst>
            <a:gd name="adj1" fmla="val 29727"/>
            <a:gd name="adj2" fmla="val 0"/>
          </a:avLst>
        </a:prstGeom>
      </dgm:spPr>
    </dgm:pt>
    <dgm:pt modelId="{FD3D9453-049F-45EC-875E-2E8C4AD77C37}" type="pres">
      <dgm:prSet presAssocID="{A1669BF3-81E3-4F03-A62D-463C4C7B24E0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393E0D6C-D706-404A-A5DC-3CCC766DED89}" type="pres">
      <dgm:prSet presAssocID="{A1669BF3-81E3-4F03-A62D-463C4C7B24E0}" presName="spaceRect" presStyleCnt="0"/>
      <dgm:spPr/>
    </dgm:pt>
    <dgm:pt modelId="{F0EC3E45-0F37-46CA-AFC5-45C13CC32BA5}" type="pres">
      <dgm:prSet presAssocID="{A1669BF3-81E3-4F03-A62D-463C4C7B24E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0EC7A904-A17C-4D3A-BEC2-F9D2E9F1A2CC}" srcId="{AA0D1FEE-EAAE-426C-9FBA-9DCDBF883303}" destId="{B496EFAF-001C-4ADE-98E8-DA94D346E4AE}" srcOrd="1" destOrd="0" parTransId="{83905A0E-76E6-492B-A729-CBF820BD2932}" sibTransId="{DE719507-DC6F-446A-A4E1-E593F656F0B4}"/>
    <dgm:cxn modelId="{C659010C-B9E9-4566-A92D-08BC3E977D75}" type="presOf" srcId="{B496EFAF-001C-4ADE-98E8-DA94D346E4AE}" destId="{4FBD95F0-A54B-411A-B7FE-D78D78700306}" srcOrd="0" destOrd="0" presId="urn:microsoft.com/office/officeart/2018/5/layout/IconLeafLabelList"/>
    <dgm:cxn modelId="{ECF84332-F11F-4431-B366-FA1CBFD1330B}" srcId="{AA0D1FEE-EAAE-426C-9FBA-9DCDBF883303}" destId="{D72D9C6B-88E6-42B8-BC7E-2C653CA6F6DB}" srcOrd="2" destOrd="0" parTransId="{CF18F43E-19E2-401E-B11D-76B3BCD3E32E}" sibTransId="{7C70FACF-FEB0-4CC9-996A-A402D99A2A93}"/>
    <dgm:cxn modelId="{69FC2A42-A010-4488-B468-653991B9B68C}" type="presOf" srcId="{D72D9C6B-88E6-42B8-BC7E-2C653CA6F6DB}" destId="{3167B1D3-4729-48FE-9522-AC822203941A}" srcOrd="0" destOrd="0" presId="urn:microsoft.com/office/officeart/2018/5/layout/IconLeafLabelList"/>
    <dgm:cxn modelId="{47E2F24B-7BBC-4B2E-859C-F485E4C0BB59}" type="presOf" srcId="{DC6D461D-43C4-41B8-B2A3-9D52A793172A}" destId="{51654B48-F311-44E6-BE30-967C44C9EC00}" srcOrd="0" destOrd="0" presId="urn:microsoft.com/office/officeart/2018/5/layout/IconLeafLabelList"/>
    <dgm:cxn modelId="{76700A4E-57E8-4669-960B-CA98877C5497}" srcId="{AA0D1FEE-EAAE-426C-9FBA-9DCDBF883303}" destId="{9D6FB5E8-DEEB-42BD-9D91-93C9471EE32B}" srcOrd="3" destOrd="0" parTransId="{B7CF0B0A-7A6C-4FCB-B6F5-A58116ECB643}" sibTransId="{25364AD7-D528-402A-B6A2-CDCD9F458487}"/>
    <dgm:cxn modelId="{4B7AE282-ED25-44D4-B60D-7902F0012E1B}" type="presOf" srcId="{AA0D1FEE-EAAE-426C-9FBA-9DCDBF883303}" destId="{A70D46D7-184B-450E-9CBA-DBB93179256B}" srcOrd="0" destOrd="0" presId="urn:microsoft.com/office/officeart/2018/5/layout/IconLeafLabelList"/>
    <dgm:cxn modelId="{77DD7A97-1B20-4D69-B126-057C6C138E4A}" type="presOf" srcId="{A1669BF3-81E3-4F03-A62D-463C4C7B24E0}" destId="{F0EC3E45-0F37-46CA-AFC5-45C13CC32BA5}" srcOrd="0" destOrd="0" presId="urn:microsoft.com/office/officeart/2018/5/layout/IconLeafLabelList"/>
    <dgm:cxn modelId="{306D68DD-9410-4B74-BD09-C1D2D43C4907}" srcId="{AA0D1FEE-EAAE-426C-9FBA-9DCDBF883303}" destId="{DC6D461D-43C4-41B8-B2A3-9D52A793172A}" srcOrd="0" destOrd="0" parTransId="{8B17A3AF-C02C-43E9-B742-3A0E1A591447}" sibTransId="{9E824F08-B3C3-4C56-A790-6E8C6FFBF3ED}"/>
    <dgm:cxn modelId="{3AB610E2-D5D9-4E0F-BCC2-F014ED68F10E}" type="presOf" srcId="{9D6FB5E8-DEEB-42BD-9D91-93C9471EE32B}" destId="{B9D0741D-8B15-44FC-A28C-278B32F8CA54}" srcOrd="0" destOrd="0" presId="urn:microsoft.com/office/officeart/2018/5/layout/IconLeafLabelList"/>
    <dgm:cxn modelId="{6759E0FB-F3FB-447C-B87E-51FCD36126B4}" srcId="{AA0D1FEE-EAAE-426C-9FBA-9DCDBF883303}" destId="{A1669BF3-81E3-4F03-A62D-463C4C7B24E0}" srcOrd="4" destOrd="0" parTransId="{203BA2F9-84EB-47EE-B3F8-3FE8AD6A01B2}" sibTransId="{84429093-3336-476D-A0AF-069DBCD4D1A1}"/>
    <dgm:cxn modelId="{4A988CA8-1C07-4C8E-9B58-421643932AC6}" type="presParOf" srcId="{A70D46D7-184B-450E-9CBA-DBB93179256B}" destId="{65F75A5A-5024-4374-B72F-39B07F648C46}" srcOrd="0" destOrd="0" presId="urn:microsoft.com/office/officeart/2018/5/layout/IconLeafLabelList"/>
    <dgm:cxn modelId="{C14B5DCC-255E-463F-AE81-D8188495A5D3}" type="presParOf" srcId="{65F75A5A-5024-4374-B72F-39B07F648C46}" destId="{9343646C-3F1A-423F-AC77-3C4D745BB2BB}" srcOrd="0" destOrd="0" presId="urn:microsoft.com/office/officeart/2018/5/layout/IconLeafLabelList"/>
    <dgm:cxn modelId="{4CBE22A2-82EC-49BE-ADC7-3AB88154FC34}" type="presParOf" srcId="{65F75A5A-5024-4374-B72F-39B07F648C46}" destId="{A5A6C93D-CB81-4E30-8684-A47C447C7D33}" srcOrd="1" destOrd="0" presId="urn:microsoft.com/office/officeart/2018/5/layout/IconLeafLabelList"/>
    <dgm:cxn modelId="{87A27FC2-8974-42A0-9476-D9FCF153555B}" type="presParOf" srcId="{65F75A5A-5024-4374-B72F-39B07F648C46}" destId="{D6A37EF7-236D-42C1-9233-2A291ADF0195}" srcOrd="2" destOrd="0" presId="urn:microsoft.com/office/officeart/2018/5/layout/IconLeafLabelList"/>
    <dgm:cxn modelId="{7333F922-359E-412E-86CE-C835CCCA5D77}" type="presParOf" srcId="{65F75A5A-5024-4374-B72F-39B07F648C46}" destId="{51654B48-F311-44E6-BE30-967C44C9EC00}" srcOrd="3" destOrd="0" presId="urn:microsoft.com/office/officeart/2018/5/layout/IconLeafLabelList"/>
    <dgm:cxn modelId="{764E39A4-CAEE-4A10-B306-6CECA5FA6A2C}" type="presParOf" srcId="{A70D46D7-184B-450E-9CBA-DBB93179256B}" destId="{D2E0F2BE-B0CC-4990-87B0-87DBB054765B}" srcOrd="1" destOrd="0" presId="urn:microsoft.com/office/officeart/2018/5/layout/IconLeafLabelList"/>
    <dgm:cxn modelId="{EFBBB2B0-A5B6-4B5A-BFBF-DC7CBDAA6D49}" type="presParOf" srcId="{A70D46D7-184B-450E-9CBA-DBB93179256B}" destId="{F21C912A-D877-4B66-B460-00EB2D742F31}" srcOrd="2" destOrd="0" presId="urn:microsoft.com/office/officeart/2018/5/layout/IconLeafLabelList"/>
    <dgm:cxn modelId="{5FC5905A-2592-406F-84FD-149D5D0B8136}" type="presParOf" srcId="{F21C912A-D877-4B66-B460-00EB2D742F31}" destId="{A5195177-539D-4B7A-8981-55278ECB9D12}" srcOrd="0" destOrd="0" presId="urn:microsoft.com/office/officeart/2018/5/layout/IconLeafLabelList"/>
    <dgm:cxn modelId="{77EA32E0-2050-4C89-A901-5FC8008F95C9}" type="presParOf" srcId="{F21C912A-D877-4B66-B460-00EB2D742F31}" destId="{FB18020C-C4D7-4D96-9098-3FBC4EEF512E}" srcOrd="1" destOrd="0" presId="urn:microsoft.com/office/officeart/2018/5/layout/IconLeafLabelList"/>
    <dgm:cxn modelId="{DE4F1648-200B-4493-81F8-95B84AA43E9D}" type="presParOf" srcId="{F21C912A-D877-4B66-B460-00EB2D742F31}" destId="{9D9FA038-163F-45F2-99B1-534FCF62027C}" srcOrd="2" destOrd="0" presId="urn:microsoft.com/office/officeart/2018/5/layout/IconLeafLabelList"/>
    <dgm:cxn modelId="{4E92315F-C736-4516-B029-AC9ACB74BAB4}" type="presParOf" srcId="{F21C912A-D877-4B66-B460-00EB2D742F31}" destId="{4FBD95F0-A54B-411A-B7FE-D78D78700306}" srcOrd="3" destOrd="0" presId="urn:microsoft.com/office/officeart/2018/5/layout/IconLeafLabelList"/>
    <dgm:cxn modelId="{61A0D5F6-F68C-43A5-93C4-0754D1FB0C6A}" type="presParOf" srcId="{A70D46D7-184B-450E-9CBA-DBB93179256B}" destId="{FF866920-B74F-404A-A603-053D0223027C}" srcOrd="3" destOrd="0" presId="urn:microsoft.com/office/officeart/2018/5/layout/IconLeafLabelList"/>
    <dgm:cxn modelId="{A89981DD-03EA-4B09-ADCA-D217B70BE01D}" type="presParOf" srcId="{A70D46D7-184B-450E-9CBA-DBB93179256B}" destId="{F00ECF1B-F86A-43D1-AE89-B791F6BD0149}" srcOrd="4" destOrd="0" presId="urn:microsoft.com/office/officeart/2018/5/layout/IconLeafLabelList"/>
    <dgm:cxn modelId="{39B44732-FA0F-4CAF-ADC5-21237223A573}" type="presParOf" srcId="{F00ECF1B-F86A-43D1-AE89-B791F6BD0149}" destId="{13DC0D31-CCCC-4FB3-A444-D773718AAB7B}" srcOrd="0" destOrd="0" presId="urn:microsoft.com/office/officeart/2018/5/layout/IconLeafLabelList"/>
    <dgm:cxn modelId="{B132BD5A-0E0B-4EE9-A59A-D9CCF266255D}" type="presParOf" srcId="{F00ECF1B-F86A-43D1-AE89-B791F6BD0149}" destId="{2C8A41C2-4B1F-499C-9BD4-5ED44C530981}" srcOrd="1" destOrd="0" presId="urn:microsoft.com/office/officeart/2018/5/layout/IconLeafLabelList"/>
    <dgm:cxn modelId="{1F4F1275-59A5-454C-9739-18E26DCF55E7}" type="presParOf" srcId="{F00ECF1B-F86A-43D1-AE89-B791F6BD0149}" destId="{9C1AC581-5042-4D59-B287-9E894C251900}" srcOrd="2" destOrd="0" presId="urn:microsoft.com/office/officeart/2018/5/layout/IconLeafLabelList"/>
    <dgm:cxn modelId="{C82E50F1-0B17-4650-9628-0B8C296B9B17}" type="presParOf" srcId="{F00ECF1B-F86A-43D1-AE89-B791F6BD0149}" destId="{3167B1D3-4729-48FE-9522-AC822203941A}" srcOrd="3" destOrd="0" presId="urn:microsoft.com/office/officeart/2018/5/layout/IconLeafLabelList"/>
    <dgm:cxn modelId="{7F98A89A-BA7C-4A84-A0FF-DC12DC1FBE26}" type="presParOf" srcId="{A70D46D7-184B-450E-9CBA-DBB93179256B}" destId="{CB039F55-E6C1-44A3-AA9C-3245C9B90CD4}" srcOrd="5" destOrd="0" presId="urn:microsoft.com/office/officeart/2018/5/layout/IconLeafLabelList"/>
    <dgm:cxn modelId="{EB312819-E709-4273-AA4A-5698EF85998F}" type="presParOf" srcId="{A70D46D7-184B-450E-9CBA-DBB93179256B}" destId="{522E13DF-E425-497E-80DB-DB51206DBBD1}" srcOrd="6" destOrd="0" presId="urn:microsoft.com/office/officeart/2018/5/layout/IconLeafLabelList"/>
    <dgm:cxn modelId="{E05D0DF4-9AEE-4849-B120-C2118B20EFA6}" type="presParOf" srcId="{522E13DF-E425-497E-80DB-DB51206DBBD1}" destId="{3E19204D-5FA2-4761-B746-261A19361074}" srcOrd="0" destOrd="0" presId="urn:microsoft.com/office/officeart/2018/5/layout/IconLeafLabelList"/>
    <dgm:cxn modelId="{E320BCA5-F2F6-4F36-AD25-C456239C29B7}" type="presParOf" srcId="{522E13DF-E425-497E-80DB-DB51206DBBD1}" destId="{70ABAA10-4582-4EE9-9CC1-2CDE19466A28}" srcOrd="1" destOrd="0" presId="urn:microsoft.com/office/officeart/2018/5/layout/IconLeafLabelList"/>
    <dgm:cxn modelId="{DE05492B-0DA9-4CF5-8F82-FAFF8262D8CE}" type="presParOf" srcId="{522E13DF-E425-497E-80DB-DB51206DBBD1}" destId="{05FD403D-2949-40E9-83D6-B80699E672D1}" srcOrd="2" destOrd="0" presId="urn:microsoft.com/office/officeart/2018/5/layout/IconLeafLabelList"/>
    <dgm:cxn modelId="{9F7AFB09-43F5-458E-A29F-F217822D6869}" type="presParOf" srcId="{522E13DF-E425-497E-80DB-DB51206DBBD1}" destId="{B9D0741D-8B15-44FC-A28C-278B32F8CA54}" srcOrd="3" destOrd="0" presId="urn:microsoft.com/office/officeart/2018/5/layout/IconLeafLabelList"/>
    <dgm:cxn modelId="{C9EEECFE-7365-4386-9A0E-C15E4A6AB114}" type="presParOf" srcId="{A70D46D7-184B-450E-9CBA-DBB93179256B}" destId="{0C285BD6-033B-4557-81EE-D0B258D28585}" srcOrd="7" destOrd="0" presId="urn:microsoft.com/office/officeart/2018/5/layout/IconLeafLabelList"/>
    <dgm:cxn modelId="{5334B237-0498-4B10-86B3-F2126DE0FCFF}" type="presParOf" srcId="{A70D46D7-184B-450E-9CBA-DBB93179256B}" destId="{0D5ED6B8-329D-43B1-B610-F1BAD316B944}" srcOrd="8" destOrd="0" presId="urn:microsoft.com/office/officeart/2018/5/layout/IconLeafLabelList"/>
    <dgm:cxn modelId="{BCB77347-BCE4-41C1-9CA2-6E2341C23774}" type="presParOf" srcId="{0D5ED6B8-329D-43B1-B610-F1BAD316B944}" destId="{A4C84C02-17E5-436F-A761-1931EF212A3E}" srcOrd="0" destOrd="0" presId="urn:microsoft.com/office/officeart/2018/5/layout/IconLeafLabelList"/>
    <dgm:cxn modelId="{C75ADBA3-8C7E-4991-9DB4-47091B724045}" type="presParOf" srcId="{0D5ED6B8-329D-43B1-B610-F1BAD316B944}" destId="{FD3D9453-049F-45EC-875E-2E8C4AD77C37}" srcOrd="1" destOrd="0" presId="urn:microsoft.com/office/officeart/2018/5/layout/IconLeafLabelList"/>
    <dgm:cxn modelId="{0D3AAAE5-E636-48C0-BD0C-2F9F9076C3A3}" type="presParOf" srcId="{0D5ED6B8-329D-43B1-B610-F1BAD316B944}" destId="{393E0D6C-D706-404A-A5DC-3CCC766DED89}" srcOrd="2" destOrd="0" presId="urn:microsoft.com/office/officeart/2018/5/layout/IconLeafLabelList"/>
    <dgm:cxn modelId="{7E14B606-F0F2-40DD-8C96-31A5B7F8231F}" type="presParOf" srcId="{0D5ED6B8-329D-43B1-B610-F1BAD316B944}" destId="{F0EC3E45-0F37-46CA-AFC5-45C13CC32BA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93A4BC-B6C1-4D41-B4AF-3D6EB59C1070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59805FB-31B6-449D-8CB3-308EB2098198}">
      <dgm:prSet/>
      <dgm:spPr/>
      <dgm:t>
        <a:bodyPr/>
        <a:lstStyle/>
        <a:p>
          <a:r>
            <a:rPr lang="en-CA" dirty="0"/>
            <a:t>Trust in the Lord with all your heart</a:t>
          </a:r>
          <a:br>
            <a:rPr lang="en-CA" dirty="0"/>
          </a:br>
          <a:r>
            <a:rPr lang="en-CA" dirty="0"/>
            <a:t>    and lean not on your own understanding;</a:t>
          </a:r>
          <a:br>
            <a:rPr lang="en-CA" dirty="0"/>
          </a:br>
          <a:r>
            <a:rPr lang="en-CA" b="1" baseline="30000" dirty="0"/>
            <a:t>6 </a:t>
          </a:r>
          <a:r>
            <a:rPr lang="en-CA" dirty="0"/>
            <a:t>in all your ways submit to him,</a:t>
          </a:r>
          <a:br>
            <a:rPr lang="en-CA" dirty="0"/>
          </a:br>
          <a:r>
            <a:rPr lang="en-CA" dirty="0"/>
            <a:t>    and he will make your paths straight.</a:t>
          </a:r>
          <a:endParaRPr lang="en-US" dirty="0"/>
        </a:p>
      </dgm:t>
    </dgm:pt>
    <dgm:pt modelId="{66CA3073-65E9-42A5-B083-AAB6C4EB4424}" type="parTrans" cxnId="{AA60AF90-B8A3-4E9D-9836-E8E30F0281FA}">
      <dgm:prSet/>
      <dgm:spPr/>
      <dgm:t>
        <a:bodyPr/>
        <a:lstStyle/>
        <a:p>
          <a:endParaRPr lang="en-US"/>
        </a:p>
      </dgm:t>
    </dgm:pt>
    <dgm:pt modelId="{4AA13C31-2A0B-468D-A305-A45817D84C6B}" type="sibTrans" cxnId="{AA60AF90-B8A3-4E9D-9836-E8E30F0281FA}">
      <dgm:prSet/>
      <dgm:spPr/>
      <dgm:t>
        <a:bodyPr/>
        <a:lstStyle/>
        <a:p>
          <a:endParaRPr lang="en-US"/>
        </a:p>
      </dgm:t>
    </dgm:pt>
    <dgm:pt modelId="{E2C03300-DBBC-4EB3-9BDD-B4FE50188279}">
      <dgm:prSet/>
      <dgm:spPr/>
      <dgm:t>
        <a:bodyPr/>
        <a:lstStyle/>
        <a:p>
          <a:r>
            <a:rPr lang="en-CA" b="1" baseline="30000" dirty="0"/>
            <a:t>7 </a:t>
          </a:r>
          <a:r>
            <a:rPr lang="en-CA" dirty="0"/>
            <a:t>Do not be wise in your own eyes;</a:t>
          </a:r>
          <a:br>
            <a:rPr lang="en-CA" dirty="0"/>
          </a:br>
          <a:r>
            <a:rPr lang="en-CA" dirty="0"/>
            <a:t>    fear the Lord and shun evil.</a:t>
          </a:r>
          <a:br>
            <a:rPr lang="en-CA" dirty="0"/>
          </a:br>
          <a:r>
            <a:rPr lang="en-CA" b="1" baseline="30000" dirty="0"/>
            <a:t>8 </a:t>
          </a:r>
          <a:r>
            <a:rPr lang="en-CA" dirty="0"/>
            <a:t>This will bring health to your body</a:t>
          </a:r>
          <a:br>
            <a:rPr lang="en-CA" dirty="0"/>
          </a:br>
          <a:r>
            <a:rPr lang="en-CA" dirty="0"/>
            <a:t>    and nourishment to your bones.</a:t>
          </a:r>
          <a:endParaRPr lang="en-US" dirty="0"/>
        </a:p>
      </dgm:t>
    </dgm:pt>
    <dgm:pt modelId="{DD319993-7B4C-4622-A844-6792E7F7E1B3}" type="parTrans" cxnId="{0A8660EF-59EC-4AA4-BF51-C5F2CFD71362}">
      <dgm:prSet/>
      <dgm:spPr/>
      <dgm:t>
        <a:bodyPr/>
        <a:lstStyle/>
        <a:p>
          <a:endParaRPr lang="en-US"/>
        </a:p>
      </dgm:t>
    </dgm:pt>
    <dgm:pt modelId="{1B0E30DC-4B78-43D8-8EA6-74BE2CBBA7AD}" type="sibTrans" cxnId="{0A8660EF-59EC-4AA4-BF51-C5F2CFD71362}">
      <dgm:prSet/>
      <dgm:spPr/>
      <dgm:t>
        <a:bodyPr/>
        <a:lstStyle/>
        <a:p>
          <a:endParaRPr lang="en-US"/>
        </a:p>
      </dgm:t>
    </dgm:pt>
    <dgm:pt modelId="{288BB08B-B435-402D-818E-E911F1725BB2}">
      <dgm:prSet/>
      <dgm:spPr/>
      <dgm:t>
        <a:bodyPr/>
        <a:lstStyle/>
        <a:p>
          <a:r>
            <a:rPr lang="en-CA" b="1" baseline="30000" dirty="0"/>
            <a:t>9 </a:t>
          </a:r>
          <a:r>
            <a:rPr lang="en-CA" dirty="0"/>
            <a:t>Honor the Lord with your wealth,</a:t>
          </a:r>
          <a:br>
            <a:rPr lang="en-CA" dirty="0"/>
          </a:br>
          <a:r>
            <a:rPr lang="en-CA" dirty="0"/>
            <a:t>    with the </a:t>
          </a:r>
          <a:r>
            <a:rPr lang="en-CA" dirty="0" err="1"/>
            <a:t>firstfruits</a:t>
          </a:r>
          <a:r>
            <a:rPr lang="en-CA" dirty="0"/>
            <a:t> of all your crops;</a:t>
          </a:r>
          <a:br>
            <a:rPr lang="en-CA" dirty="0"/>
          </a:br>
          <a:r>
            <a:rPr lang="en-CA" b="1" baseline="30000" dirty="0"/>
            <a:t>10 </a:t>
          </a:r>
          <a:r>
            <a:rPr lang="en-CA" dirty="0"/>
            <a:t>then your barns will be filled to overflowing,</a:t>
          </a:r>
          <a:br>
            <a:rPr lang="en-CA" dirty="0"/>
          </a:br>
          <a:r>
            <a:rPr lang="en-CA" dirty="0"/>
            <a:t>    and your vats will brim over with new wine.</a:t>
          </a:r>
          <a:endParaRPr lang="en-US" dirty="0"/>
        </a:p>
      </dgm:t>
    </dgm:pt>
    <dgm:pt modelId="{0857F0BE-CE73-4D85-98FE-70871A999001}" type="parTrans" cxnId="{1D73EB10-AABE-4781-B7F8-15E3425D74AC}">
      <dgm:prSet/>
      <dgm:spPr/>
      <dgm:t>
        <a:bodyPr/>
        <a:lstStyle/>
        <a:p>
          <a:endParaRPr lang="en-US"/>
        </a:p>
      </dgm:t>
    </dgm:pt>
    <dgm:pt modelId="{F506AABB-B8E4-4E5A-9D8C-1374336FF159}" type="sibTrans" cxnId="{1D73EB10-AABE-4781-B7F8-15E3425D74AC}">
      <dgm:prSet/>
      <dgm:spPr/>
      <dgm:t>
        <a:bodyPr/>
        <a:lstStyle/>
        <a:p>
          <a:endParaRPr lang="en-US"/>
        </a:p>
      </dgm:t>
    </dgm:pt>
    <dgm:pt modelId="{D17EB41A-2971-4929-AFE5-728B0DD77809}" type="pres">
      <dgm:prSet presAssocID="{7593A4BC-B6C1-4D41-B4AF-3D6EB59C1070}" presName="vert0" presStyleCnt="0">
        <dgm:presLayoutVars>
          <dgm:dir/>
          <dgm:animOne val="branch"/>
          <dgm:animLvl val="lvl"/>
        </dgm:presLayoutVars>
      </dgm:prSet>
      <dgm:spPr/>
    </dgm:pt>
    <dgm:pt modelId="{28ED638C-058A-4031-B5F3-C3AF34042F58}" type="pres">
      <dgm:prSet presAssocID="{559805FB-31B6-449D-8CB3-308EB2098198}" presName="thickLine" presStyleLbl="alignNode1" presStyleIdx="0" presStyleCnt="3"/>
      <dgm:spPr/>
    </dgm:pt>
    <dgm:pt modelId="{C3944589-656E-4F34-A226-91CCF70320F5}" type="pres">
      <dgm:prSet presAssocID="{559805FB-31B6-449D-8CB3-308EB2098198}" presName="horz1" presStyleCnt="0"/>
      <dgm:spPr/>
    </dgm:pt>
    <dgm:pt modelId="{3A506D4C-860C-4055-A091-214E93E1E100}" type="pres">
      <dgm:prSet presAssocID="{559805FB-31B6-449D-8CB3-308EB2098198}" presName="tx1" presStyleLbl="revTx" presStyleIdx="0" presStyleCnt="3"/>
      <dgm:spPr/>
    </dgm:pt>
    <dgm:pt modelId="{78538755-9FD1-4F9F-9132-EE7070A69DA0}" type="pres">
      <dgm:prSet presAssocID="{559805FB-31B6-449D-8CB3-308EB2098198}" presName="vert1" presStyleCnt="0"/>
      <dgm:spPr/>
    </dgm:pt>
    <dgm:pt modelId="{9151C950-6C9E-41CC-83E3-56BC02C505F1}" type="pres">
      <dgm:prSet presAssocID="{E2C03300-DBBC-4EB3-9BDD-B4FE50188279}" presName="thickLine" presStyleLbl="alignNode1" presStyleIdx="1" presStyleCnt="3"/>
      <dgm:spPr/>
    </dgm:pt>
    <dgm:pt modelId="{D262A99D-A43C-40E9-B3ED-583D0BFC2708}" type="pres">
      <dgm:prSet presAssocID="{E2C03300-DBBC-4EB3-9BDD-B4FE50188279}" presName="horz1" presStyleCnt="0"/>
      <dgm:spPr/>
    </dgm:pt>
    <dgm:pt modelId="{D9DEA017-8523-4347-A750-49EE0460B7FC}" type="pres">
      <dgm:prSet presAssocID="{E2C03300-DBBC-4EB3-9BDD-B4FE50188279}" presName="tx1" presStyleLbl="revTx" presStyleIdx="1" presStyleCnt="3"/>
      <dgm:spPr/>
    </dgm:pt>
    <dgm:pt modelId="{76E56702-2E95-4F86-BDC1-D47C32367F42}" type="pres">
      <dgm:prSet presAssocID="{E2C03300-DBBC-4EB3-9BDD-B4FE50188279}" presName="vert1" presStyleCnt="0"/>
      <dgm:spPr/>
    </dgm:pt>
    <dgm:pt modelId="{48CEF265-CBA6-4A34-9923-7E6A3D1478DE}" type="pres">
      <dgm:prSet presAssocID="{288BB08B-B435-402D-818E-E911F1725BB2}" presName="thickLine" presStyleLbl="alignNode1" presStyleIdx="2" presStyleCnt="3"/>
      <dgm:spPr/>
    </dgm:pt>
    <dgm:pt modelId="{F4C5245A-C2BB-4A7D-A570-5FEDE9F36F29}" type="pres">
      <dgm:prSet presAssocID="{288BB08B-B435-402D-818E-E911F1725BB2}" presName="horz1" presStyleCnt="0"/>
      <dgm:spPr/>
    </dgm:pt>
    <dgm:pt modelId="{024B1852-511E-48BF-80FC-451E54F35DD9}" type="pres">
      <dgm:prSet presAssocID="{288BB08B-B435-402D-818E-E911F1725BB2}" presName="tx1" presStyleLbl="revTx" presStyleIdx="2" presStyleCnt="3"/>
      <dgm:spPr/>
    </dgm:pt>
    <dgm:pt modelId="{2AE37835-DAD1-4959-BAEF-9B9BC854808B}" type="pres">
      <dgm:prSet presAssocID="{288BB08B-B435-402D-818E-E911F1725BB2}" presName="vert1" presStyleCnt="0"/>
      <dgm:spPr/>
    </dgm:pt>
  </dgm:ptLst>
  <dgm:cxnLst>
    <dgm:cxn modelId="{1D73EB10-AABE-4781-B7F8-15E3425D74AC}" srcId="{7593A4BC-B6C1-4D41-B4AF-3D6EB59C1070}" destId="{288BB08B-B435-402D-818E-E911F1725BB2}" srcOrd="2" destOrd="0" parTransId="{0857F0BE-CE73-4D85-98FE-70871A999001}" sibTransId="{F506AABB-B8E4-4E5A-9D8C-1374336FF159}"/>
    <dgm:cxn modelId="{FF4B6447-AD21-4BDC-8926-01FCCE474B86}" type="presOf" srcId="{E2C03300-DBBC-4EB3-9BDD-B4FE50188279}" destId="{D9DEA017-8523-4347-A750-49EE0460B7FC}" srcOrd="0" destOrd="0" presId="urn:microsoft.com/office/officeart/2008/layout/LinedList"/>
    <dgm:cxn modelId="{2A766169-78A6-4CFB-9566-335C96139AC9}" type="presOf" srcId="{288BB08B-B435-402D-818E-E911F1725BB2}" destId="{024B1852-511E-48BF-80FC-451E54F35DD9}" srcOrd="0" destOrd="0" presId="urn:microsoft.com/office/officeart/2008/layout/LinedList"/>
    <dgm:cxn modelId="{AA60AF90-B8A3-4E9D-9836-E8E30F0281FA}" srcId="{7593A4BC-B6C1-4D41-B4AF-3D6EB59C1070}" destId="{559805FB-31B6-449D-8CB3-308EB2098198}" srcOrd="0" destOrd="0" parTransId="{66CA3073-65E9-42A5-B083-AAB6C4EB4424}" sibTransId="{4AA13C31-2A0B-468D-A305-A45817D84C6B}"/>
    <dgm:cxn modelId="{5530ACA6-937E-4ECE-8DA3-73AE9AC15F25}" type="presOf" srcId="{559805FB-31B6-449D-8CB3-308EB2098198}" destId="{3A506D4C-860C-4055-A091-214E93E1E100}" srcOrd="0" destOrd="0" presId="urn:microsoft.com/office/officeart/2008/layout/LinedList"/>
    <dgm:cxn modelId="{6501E5AC-A10B-419F-849B-8757B4683CF8}" type="presOf" srcId="{7593A4BC-B6C1-4D41-B4AF-3D6EB59C1070}" destId="{D17EB41A-2971-4929-AFE5-728B0DD77809}" srcOrd="0" destOrd="0" presId="urn:microsoft.com/office/officeart/2008/layout/LinedList"/>
    <dgm:cxn modelId="{0A8660EF-59EC-4AA4-BF51-C5F2CFD71362}" srcId="{7593A4BC-B6C1-4D41-B4AF-3D6EB59C1070}" destId="{E2C03300-DBBC-4EB3-9BDD-B4FE50188279}" srcOrd="1" destOrd="0" parTransId="{DD319993-7B4C-4622-A844-6792E7F7E1B3}" sibTransId="{1B0E30DC-4B78-43D8-8EA6-74BE2CBBA7AD}"/>
    <dgm:cxn modelId="{7725BCAB-DFC7-4797-BBDD-642F375008D2}" type="presParOf" srcId="{D17EB41A-2971-4929-AFE5-728B0DD77809}" destId="{28ED638C-058A-4031-B5F3-C3AF34042F58}" srcOrd="0" destOrd="0" presId="urn:microsoft.com/office/officeart/2008/layout/LinedList"/>
    <dgm:cxn modelId="{2570A4D9-EF0E-4419-8F2D-82454E3EF002}" type="presParOf" srcId="{D17EB41A-2971-4929-AFE5-728B0DD77809}" destId="{C3944589-656E-4F34-A226-91CCF70320F5}" srcOrd="1" destOrd="0" presId="urn:microsoft.com/office/officeart/2008/layout/LinedList"/>
    <dgm:cxn modelId="{832E2C49-20D7-4660-A8A3-0877C52909EE}" type="presParOf" srcId="{C3944589-656E-4F34-A226-91CCF70320F5}" destId="{3A506D4C-860C-4055-A091-214E93E1E100}" srcOrd="0" destOrd="0" presId="urn:microsoft.com/office/officeart/2008/layout/LinedList"/>
    <dgm:cxn modelId="{C6B62C34-D6F2-4C80-B60D-23ADA8F25587}" type="presParOf" srcId="{C3944589-656E-4F34-A226-91CCF70320F5}" destId="{78538755-9FD1-4F9F-9132-EE7070A69DA0}" srcOrd="1" destOrd="0" presId="urn:microsoft.com/office/officeart/2008/layout/LinedList"/>
    <dgm:cxn modelId="{B3B6A72A-63F8-48F2-B7A0-4C9DD018B93D}" type="presParOf" srcId="{D17EB41A-2971-4929-AFE5-728B0DD77809}" destId="{9151C950-6C9E-41CC-83E3-56BC02C505F1}" srcOrd="2" destOrd="0" presId="urn:microsoft.com/office/officeart/2008/layout/LinedList"/>
    <dgm:cxn modelId="{C9A15D05-D811-44D8-804A-4EEBB4F7F52C}" type="presParOf" srcId="{D17EB41A-2971-4929-AFE5-728B0DD77809}" destId="{D262A99D-A43C-40E9-B3ED-583D0BFC2708}" srcOrd="3" destOrd="0" presId="urn:microsoft.com/office/officeart/2008/layout/LinedList"/>
    <dgm:cxn modelId="{71B4D14B-CF79-48F6-9271-6F40243FFD79}" type="presParOf" srcId="{D262A99D-A43C-40E9-B3ED-583D0BFC2708}" destId="{D9DEA017-8523-4347-A750-49EE0460B7FC}" srcOrd="0" destOrd="0" presId="urn:microsoft.com/office/officeart/2008/layout/LinedList"/>
    <dgm:cxn modelId="{12050298-BDE0-4E4B-A3CB-4C24022E7D0A}" type="presParOf" srcId="{D262A99D-A43C-40E9-B3ED-583D0BFC2708}" destId="{76E56702-2E95-4F86-BDC1-D47C32367F42}" srcOrd="1" destOrd="0" presId="urn:microsoft.com/office/officeart/2008/layout/LinedList"/>
    <dgm:cxn modelId="{461E2473-6D74-431A-94B0-F9CBCAF66F3A}" type="presParOf" srcId="{D17EB41A-2971-4929-AFE5-728B0DD77809}" destId="{48CEF265-CBA6-4A34-9923-7E6A3D1478DE}" srcOrd="4" destOrd="0" presId="urn:microsoft.com/office/officeart/2008/layout/LinedList"/>
    <dgm:cxn modelId="{83888904-5CB5-4C60-AC6F-B21C4D913C8E}" type="presParOf" srcId="{D17EB41A-2971-4929-AFE5-728B0DD77809}" destId="{F4C5245A-C2BB-4A7D-A570-5FEDE9F36F29}" srcOrd="5" destOrd="0" presId="urn:microsoft.com/office/officeart/2008/layout/LinedList"/>
    <dgm:cxn modelId="{BC3AF9B7-88F1-4DBC-9FEC-5A806E012518}" type="presParOf" srcId="{F4C5245A-C2BB-4A7D-A570-5FEDE9F36F29}" destId="{024B1852-511E-48BF-80FC-451E54F35DD9}" srcOrd="0" destOrd="0" presId="urn:microsoft.com/office/officeart/2008/layout/LinedList"/>
    <dgm:cxn modelId="{A44C367F-9E79-48E4-908C-0E81A61CAC92}" type="presParOf" srcId="{F4C5245A-C2BB-4A7D-A570-5FEDE9F36F29}" destId="{2AE37835-DAD1-4959-BAEF-9B9BC854808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4D9591-EEE7-4E3D-86A0-75712E36CF8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1E19EF8-E2C3-4964-A27A-FF86369E16F1}">
      <dgm:prSet/>
      <dgm:spPr/>
      <dgm:t>
        <a:bodyPr/>
        <a:lstStyle/>
        <a:p>
          <a:r>
            <a:rPr lang="en-CA" dirty="0"/>
            <a:t>AI is a tool that can assist us in our life journey with the Lord.</a:t>
          </a:r>
          <a:endParaRPr lang="en-US" dirty="0"/>
        </a:p>
      </dgm:t>
    </dgm:pt>
    <dgm:pt modelId="{90DB7BC5-4B83-4178-8B6E-68A755BA2D79}" type="parTrans" cxnId="{15717585-A45C-4123-BD5B-AD1935A7F1E3}">
      <dgm:prSet/>
      <dgm:spPr/>
      <dgm:t>
        <a:bodyPr/>
        <a:lstStyle/>
        <a:p>
          <a:endParaRPr lang="en-US"/>
        </a:p>
      </dgm:t>
    </dgm:pt>
    <dgm:pt modelId="{FCE97BA3-A701-41BB-9D0A-7B6622446F9A}" type="sibTrans" cxnId="{15717585-A45C-4123-BD5B-AD1935A7F1E3}">
      <dgm:prSet/>
      <dgm:spPr/>
      <dgm:t>
        <a:bodyPr/>
        <a:lstStyle/>
        <a:p>
          <a:endParaRPr lang="en-US"/>
        </a:p>
      </dgm:t>
    </dgm:pt>
    <dgm:pt modelId="{EB7E5F31-27C9-4751-8A91-ABF60AEEADA5}">
      <dgm:prSet/>
      <dgm:spPr/>
      <dgm:t>
        <a:bodyPr/>
        <a:lstStyle/>
        <a:p>
          <a:r>
            <a:rPr lang="en-CA" dirty="0"/>
            <a:t>It takes time and Holy Spirit to know the Father and to do His will.</a:t>
          </a:r>
          <a:endParaRPr lang="en-US" dirty="0"/>
        </a:p>
      </dgm:t>
    </dgm:pt>
    <dgm:pt modelId="{A5C60894-885F-4E15-BC5F-5CF404350234}" type="parTrans" cxnId="{7722CA86-9654-41A2-9B49-F14FB862C11B}">
      <dgm:prSet/>
      <dgm:spPr/>
      <dgm:t>
        <a:bodyPr/>
        <a:lstStyle/>
        <a:p>
          <a:endParaRPr lang="en-US"/>
        </a:p>
      </dgm:t>
    </dgm:pt>
    <dgm:pt modelId="{1F9B27F3-56E4-48D2-A9F7-7C09D1189E57}" type="sibTrans" cxnId="{7722CA86-9654-41A2-9B49-F14FB862C11B}">
      <dgm:prSet/>
      <dgm:spPr/>
      <dgm:t>
        <a:bodyPr/>
        <a:lstStyle/>
        <a:p>
          <a:endParaRPr lang="en-US"/>
        </a:p>
      </dgm:t>
    </dgm:pt>
    <dgm:pt modelId="{C84CD2EC-E923-4160-85E7-2B782258980A}">
      <dgm:prSet/>
      <dgm:spPr/>
      <dgm:t>
        <a:bodyPr/>
        <a:lstStyle/>
        <a:p>
          <a:r>
            <a:rPr lang="en-CA" dirty="0"/>
            <a:t>We are discipled by inquiring of the Lord.</a:t>
          </a:r>
          <a:endParaRPr lang="en-US" dirty="0"/>
        </a:p>
      </dgm:t>
    </dgm:pt>
    <dgm:pt modelId="{C6B41A31-270A-4AF1-A90E-173DB7CD63A0}" type="parTrans" cxnId="{FAB29841-E668-4824-BC3E-0CB06E83008A}">
      <dgm:prSet/>
      <dgm:spPr/>
      <dgm:t>
        <a:bodyPr/>
        <a:lstStyle/>
        <a:p>
          <a:endParaRPr lang="en-US"/>
        </a:p>
      </dgm:t>
    </dgm:pt>
    <dgm:pt modelId="{7382988C-63EB-4255-B931-F6313D63D49F}" type="sibTrans" cxnId="{FAB29841-E668-4824-BC3E-0CB06E83008A}">
      <dgm:prSet/>
      <dgm:spPr/>
      <dgm:t>
        <a:bodyPr/>
        <a:lstStyle/>
        <a:p>
          <a:endParaRPr lang="en-US"/>
        </a:p>
      </dgm:t>
    </dgm:pt>
    <dgm:pt modelId="{6A75A311-3EEB-4811-9A15-F8FA36B19E6D}">
      <dgm:prSet/>
      <dgm:spPr/>
      <dgm:t>
        <a:bodyPr/>
        <a:lstStyle/>
        <a:p>
          <a:r>
            <a:rPr lang="en-CA" dirty="0"/>
            <a:t>We must practice God’s AI through reading and studying </a:t>
          </a:r>
          <a:r>
            <a:rPr lang="en-CA"/>
            <a:t>the Bible.</a:t>
          </a:r>
          <a:endParaRPr lang="en-US" dirty="0"/>
        </a:p>
      </dgm:t>
    </dgm:pt>
    <dgm:pt modelId="{B11D2061-23BC-41B1-94EF-3C6613A8107A}" type="parTrans" cxnId="{B14D47C1-CC0F-4D6F-9CC1-7A24156BB061}">
      <dgm:prSet/>
      <dgm:spPr/>
      <dgm:t>
        <a:bodyPr/>
        <a:lstStyle/>
        <a:p>
          <a:endParaRPr lang="en-US"/>
        </a:p>
      </dgm:t>
    </dgm:pt>
    <dgm:pt modelId="{221EEEB5-2336-4919-BC10-8DB7477D38CA}" type="sibTrans" cxnId="{B14D47C1-CC0F-4D6F-9CC1-7A24156BB061}">
      <dgm:prSet/>
      <dgm:spPr/>
      <dgm:t>
        <a:bodyPr/>
        <a:lstStyle/>
        <a:p>
          <a:endParaRPr lang="en-US"/>
        </a:p>
      </dgm:t>
    </dgm:pt>
    <dgm:pt modelId="{4D18584E-2B8D-4D3E-9625-565A06F369B4}" type="pres">
      <dgm:prSet presAssocID="{A34D9591-EEE7-4E3D-86A0-75712E36CF8A}" presName="linear" presStyleCnt="0">
        <dgm:presLayoutVars>
          <dgm:animLvl val="lvl"/>
          <dgm:resizeHandles val="exact"/>
        </dgm:presLayoutVars>
      </dgm:prSet>
      <dgm:spPr/>
    </dgm:pt>
    <dgm:pt modelId="{33470B78-46F3-42A0-80A2-9BAB4C4EAA72}" type="pres">
      <dgm:prSet presAssocID="{C1E19EF8-E2C3-4964-A27A-FF86369E16F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EA83D74-2296-4AA9-B4F5-1B5ADD2C58C9}" type="pres">
      <dgm:prSet presAssocID="{FCE97BA3-A701-41BB-9D0A-7B6622446F9A}" presName="spacer" presStyleCnt="0"/>
      <dgm:spPr/>
    </dgm:pt>
    <dgm:pt modelId="{C9517AE0-12F6-41B5-8ED5-379C87DAD1CB}" type="pres">
      <dgm:prSet presAssocID="{EB7E5F31-27C9-4751-8A91-ABF60AEEADA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944D49E-1E17-4D91-8D0E-5B4BDF5BEFBD}" type="pres">
      <dgm:prSet presAssocID="{1F9B27F3-56E4-48D2-A9F7-7C09D1189E57}" presName="spacer" presStyleCnt="0"/>
      <dgm:spPr/>
    </dgm:pt>
    <dgm:pt modelId="{E3AB4183-E41E-40CA-8D68-3CBC154E5063}" type="pres">
      <dgm:prSet presAssocID="{C84CD2EC-E923-4160-85E7-2B782258980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D37309F-5AF2-4939-925B-5A02E88C43D2}" type="pres">
      <dgm:prSet presAssocID="{7382988C-63EB-4255-B931-F6313D63D49F}" presName="spacer" presStyleCnt="0"/>
      <dgm:spPr/>
    </dgm:pt>
    <dgm:pt modelId="{9DFEDA55-7E92-4A18-B974-CDEF7F4AC83E}" type="pres">
      <dgm:prSet presAssocID="{6A75A311-3EEB-4811-9A15-F8FA36B19E6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AB21925-3D81-403E-98B1-3BEC17BC2BA2}" type="presOf" srcId="{EB7E5F31-27C9-4751-8A91-ABF60AEEADA5}" destId="{C9517AE0-12F6-41B5-8ED5-379C87DAD1CB}" srcOrd="0" destOrd="0" presId="urn:microsoft.com/office/officeart/2005/8/layout/vList2"/>
    <dgm:cxn modelId="{FAB29841-E668-4824-BC3E-0CB06E83008A}" srcId="{A34D9591-EEE7-4E3D-86A0-75712E36CF8A}" destId="{C84CD2EC-E923-4160-85E7-2B782258980A}" srcOrd="2" destOrd="0" parTransId="{C6B41A31-270A-4AF1-A90E-173DB7CD63A0}" sibTransId="{7382988C-63EB-4255-B931-F6313D63D49F}"/>
    <dgm:cxn modelId="{2F4D7771-90A3-4403-AEE6-D0651A65156B}" type="presOf" srcId="{C84CD2EC-E923-4160-85E7-2B782258980A}" destId="{E3AB4183-E41E-40CA-8D68-3CBC154E5063}" srcOrd="0" destOrd="0" presId="urn:microsoft.com/office/officeart/2005/8/layout/vList2"/>
    <dgm:cxn modelId="{44749B71-AF0B-4574-8E03-3F6A328D393F}" type="presOf" srcId="{C1E19EF8-E2C3-4964-A27A-FF86369E16F1}" destId="{33470B78-46F3-42A0-80A2-9BAB4C4EAA72}" srcOrd="0" destOrd="0" presId="urn:microsoft.com/office/officeart/2005/8/layout/vList2"/>
    <dgm:cxn modelId="{CC12C074-B170-4080-B9A1-CAD0451AB514}" type="presOf" srcId="{6A75A311-3EEB-4811-9A15-F8FA36B19E6D}" destId="{9DFEDA55-7E92-4A18-B974-CDEF7F4AC83E}" srcOrd="0" destOrd="0" presId="urn:microsoft.com/office/officeart/2005/8/layout/vList2"/>
    <dgm:cxn modelId="{15717585-A45C-4123-BD5B-AD1935A7F1E3}" srcId="{A34D9591-EEE7-4E3D-86A0-75712E36CF8A}" destId="{C1E19EF8-E2C3-4964-A27A-FF86369E16F1}" srcOrd="0" destOrd="0" parTransId="{90DB7BC5-4B83-4178-8B6E-68A755BA2D79}" sibTransId="{FCE97BA3-A701-41BB-9D0A-7B6622446F9A}"/>
    <dgm:cxn modelId="{7722CA86-9654-41A2-9B49-F14FB862C11B}" srcId="{A34D9591-EEE7-4E3D-86A0-75712E36CF8A}" destId="{EB7E5F31-27C9-4751-8A91-ABF60AEEADA5}" srcOrd="1" destOrd="0" parTransId="{A5C60894-885F-4E15-BC5F-5CF404350234}" sibTransId="{1F9B27F3-56E4-48D2-A9F7-7C09D1189E57}"/>
    <dgm:cxn modelId="{B14D47C1-CC0F-4D6F-9CC1-7A24156BB061}" srcId="{A34D9591-EEE7-4E3D-86A0-75712E36CF8A}" destId="{6A75A311-3EEB-4811-9A15-F8FA36B19E6D}" srcOrd="3" destOrd="0" parTransId="{B11D2061-23BC-41B1-94EF-3C6613A8107A}" sibTransId="{221EEEB5-2336-4919-BC10-8DB7477D38CA}"/>
    <dgm:cxn modelId="{3EAB9BFD-0C5E-422F-997D-25F4A373E9A5}" type="presOf" srcId="{A34D9591-EEE7-4E3D-86A0-75712E36CF8A}" destId="{4D18584E-2B8D-4D3E-9625-565A06F369B4}" srcOrd="0" destOrd="0" presId="urn:microsoft.com/office/officeart/2005/8/layout/vList2"/>
    <dgm:cxn modelId="{AE4B0A21-AB49-45FF-980E-9471384CA27D}" type="presParOf" srcId="{4D18584E-2B8D-4D3E-9625-565A06F369B4}" destId="{33470B78-46F3-42A0-80A2-9BAB4C4EAA72}" srcOrd="0" destOrd="0" presId="urn:microsoft.com/office/officeart/2005/8/layout/vList2"/>
    <dgm:cxn modelId="{E15DE39F-58C0-47E2-B849-6622F6949059}" type="presParOf" srcId="{4D18584E-2B8D-4D3E-9625-565A06F369B4}" destId="{7EA83D74-2296-4AA9-B4F5-1B5ADD2C58C9}" srcOrd="1" destOrd="0" presId="urn:microsoft.com/office/officeart/2005/8/layout/vList2"/>
    <dgm:cxn modelId="{4F340663-9F9E-4828-96CE-720740554EB4}" type="presParOf" srcId="{4D18584E-2B8D-4D3E-9625-565A06F369B4}" destId="{C9517AE0-12F6-41B5-8ED5-379C87DAD1CB}" srcOrd="2" destOrd="0" presId="urn:microsoft.com/office/officeart/2005/8/layout/vList2"/>
    <dgm:cxn modelId="{7A623C42-FD09-43CA-ACE8-D7CDD63AB8DE}" type="presParOf" srcId="{4D18584E-2B8D-4D3E-9625-565A06F369B4}" destId="{C944D49E-1E17-4D91-8D0E-5B4BDF5BEFBD}" srcOrd="3" destOrd="0" presId="urn:microsoft.com/office/officeart/2005/8/layout/vList2"/>
    <dgm:cxn modelId="{3ADBBB61-9855-452F-95FD-BC86B78A27B7}" type="presParOf" srcId="{4D18584E-2B8D-4D3E-9625-565A06F369B4}" destId="{E3AB4183-E41E-40CA-8D68-3CBC154E5063}" srcOrd="4" destOrd="0" presId="urn:microsoft.com/office/officeart/2005/8/layout/vList2"/>
    <dgm:cxn modelId="{9D53D3F6-AA40-4F70-A163-1A96DEEB2A7A}" type="presParOf" srcId="{4D18584E-2B8D-4D3E-9625-565A06F369B4}" destId="{CD37309F-5AF2-4939-925B-5A02E88C43D2}" srcOrd="5" destOrd="0" presId="urn:microsoft.com/office/officeart/2005/8/layout/vList2"/>
    <dgm:cxn modelId="{BE6F75BB-6CC9-4EAB-8A69-1878E19AE63B}" type="presParOf" srcId="{4D18584E-2B8D-4D3E-9625-565A06F369B4}" destId="{9DFEDA55-7E92-4A18-B974-CDEF7F4AC83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14FC0E-BFD8-4581-9AD7-D4905882777B}">
      <dsp:nvSpPr>
        <dsp:cNvPr id="0" name=""/>
        <dsp:cNvSpPr/>
      </dsp:nvSpPr>
      <dsp:spPr>
        <a:xfrm>
          <a:off x="0" y="689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C0700B-D9E3-4FD0-9A55-FAB14BADA701}">
      <dsp:nvSpPr>
        <dsp:cNvPr id="0" name=""/>
        <dsp:cNvSpPr/>
      </dsp:nvSpPr>
      <dsp:spPr>
        <a:xfrm>
          <a:off x="0" y="689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AI is a tool that can assist us in our life journey with the Lord.</a:t>
          </a:r>
        </a:p>
      </dsp:txBody>
      <dsp:txXfrm>
        <a:off x="0" y="689"/>
        <a:ext cx="6797675" cy="1129706"/>
      </dsp:txXfrm>
    </dsp:sp>
    <dsp:sp modelId="{B9E4F802-3438-4733-9BA4-DB37BDD0497C}">
      <dsp:nvSpPr>
        <dsp:cNvPr id="0" name=""/>
        <dsp:cNvSpPr/>
      </dsp:nvSpPr>
      <dsp:spPr>
        <a:xfrm>
          <a:off x="0" y="1130396"/>
          <a:ext cx="6797675" cy="0"/>
        </a:xfrm>
        <a:prstGeom prst="line">
          <a:avLst/>
        </a:prstGeom>
        <a:solidFill>
          <a:schemeClr val="accent2">
            <a:hueOff val="28360"/>
            <a:satOff val="3260"/>
            <a:lumOff val="-2598"/>
            <a:alphaOff val="0"/>
          </a:schemeClr>
        </a:solidFill>
        <a:ln w="25400" cap="flat" cmpd="sng" algn="ctr">
          <a:solidFill>
            <a:schemeClr val="accent2">
              <a:hueOff val="28360"/>
              <a:satOff val="3260"/>
              <a:lumOff val="-25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5DD60-FB4E-4FC6-B970-EA4FB9203C8C}">
      <dsp:nvSpPr>
        <dsp:cNvPr id="0" name=""/>
        <dsp:cNvSpPr/>
      </dsp:nvSpPr>
      <dsp:spPr>
        <a:xfrm>
          <a:off x="0" y="1130396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It takes time and Holy Spirit to know the Father and to do His will.</a:t>
          </a:r>
        </a:p>
      </dsp:txBody>
      <dsp:txXfrm>
        <a:off x="0" y="1130396"/>
        <a:ext cx="6797675" cy="1129706"/>
      </dsp:txXfrm>
    </dsp:sp>
    <dsp:sp modelId="{06072B81-993D-4A05-80E8-D63CBF4B834E}">
      <dsp:nvSpPr>
        <dsp:cNvPr id="0" name=""/>
        <dsp:cNvSpPr/>
      </dsp:nvSpPr>
      <dsp:spPr>
        <a:xfrm>
          <a:off x="0" y="2260102"/>
          <a:ext cx="6797675" cy="0"/>
        </a:xfrm>
        <a:prstGeom prst="line">
          <a:avLst/>
        </a:prstGeom>
        <a:solidFill>
          <a:schemeClr val="accent2">
            <a:hueOff val="56720"/>
            <a:satOff val="6519"/>
            <a:lumOff val="-5196"/>
            <a:alphaOff val="0"/>
          </a:schemeClr>
        </a:solidFill>
        <a:ln w="25400" cap="flat" cmpd="sng" algn="ctr">
          <a:solidFill>
            <a:schemeClr val="accent2">
              <a:hueOff val="56720"/>
              <a:satOff val="6519"/>
              <a:lumOff val="-5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A5CF75-478A-4191-9F64-0F0F92C6DBFE}">
      <dsp:nvSpPr>
        <dsp:cNvPr id="0" name=""/>
        <dsp:cNvSpPr/>
      </dsp:nvSpPr>
      <dsp:spPr>
        <a:xfrm>
          <a:off x="0" y="2260102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We are discipled by inquiring of the Lord.</a:t>
          </a:r>
          <a:endParaRPr lang="en-US" sz="3100" kern="1200" dirty="0"/>
        </a:p>
      </dsp:txBody>
      <dsp:txXfrm>
        <a:off x="0" y="2260102"/>
        <a:ext cx="6797675" cy="1129706"/>
      </dsp:txXfrm>
    </dsp:sp>
    <dsp:sp modelId="{F889B4D9-E311-4E19-BBC5-1A50C32954AF}">
      <dsp:nvSpPr>
        <dsp:cNvPr id="0" name=""/>
        <dsp:cNvSpPr/>
      </dsp:nvSpPr>
      <dsp:spPr>
        <a:xfrm>
          <a:off x="0" y="3389809"/>
          <a:ext cx="6797675" cy="0"/>
        </a:xfrm>
        <a:prstGeom prst="line">
          <a:avLst/>
        </a:prstGeom>
        <a:solidFill>
          <a:schemeClr val="accent2">
            <a:hueOff val="85079"/>
            <a:satOff val="9779"/>
            <a:lumOff val="-7795"/>
            <a:alphaOff val="0"/>
          </a:schemeClr>
        </a:solidFill>
        <a:ln w="25400" cap="flat" cmpd="sng" algn="ctr">
          <a:solidFill>
            <a:schemeClr val="accent2">
              <a:hueOff val="85079"/>
              <a:satOff val="9779"/>
              <a:lumOff val="-77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DBA81-3A0B-4676-8E04-9CA8CF8B22E0}">
      <dsp:nvSpPr>
        <dsp:cNvPr id="0" name=""/>
        <dsp:cNvSpPr/>
      </dsp:nvSpPr>
      <dsp:spPr>
        <a:xfrm>
          <a:off x="0" y="3389809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100" kern="1200" dirty="0"/>
            <a:t>I will identify the best way to hear God.</a:t>
          </a:r>
          <a:endParaRPr lang="en-US" sz="3100" kern="1200" dirty="0"/>
        </a:p>
      </dsp:txBody>
      <dsp:txXfrm>
        <a:off x="0" y="3389809"/>
        <a:ext cx="6797675" cy="1129706"/>
      </dsp:txXfrm>
    </dsp:sp>
    <dsp:sp modelId="{8045CF6C-E1CD-428E-B1EA-38A85500CDE5}">
      <dsp:nvSpPr>
        <dsp:cNvPr id="0" name=""/>
        <dsp:cNvSpPr/>
      </dsp:nvSpPr>
      <dsp:spPr>
        <a:xfrm>
          <a:off x="0" y="4519515"/>
          <a:ext cx="6797675" cy="0"/>
        </a:xfrm>
        <a:prstGeom prst="line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25400" cap="flat" cmpd="sng" algn="ctr">
          <a:solidFill>
            <a:schemeClr val="accent2">
              <a:hueOff val="113439"/>
              <a:satOff val="13039"/>
              <a:lumOff val="-103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DA9A9-98E1-4219-97E1-9181376BC3CB}">
      <dsp:nvSpPr>
        <dsp:cNvPr id="0" name=""/>
        <dsp:cNvSpPr/>
      </dsp:nvSpPr>
      <dsp:spPr>
        <a:xfrm>
          <a:off x="0" y="4519515"/>
          <a:ext cx="6797675" cy="1129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</dsp:txBody>
      <dsp:txXfrm>
        <a:off x="0" y="4519515"/>
        <a:ext cx="6797675" cy="1129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13293-01B3-446C-A6FE-7A9B684ACB26}">
      <dsp:nvSpPr>
        <dsp:cNvPr id="0" name=""/>
        <dsp:cNvSpPr/>
      </dsp:nvSpPr>
      <dsp:spPr>
        <a:xfrm>
          <a:off x="1235" y="277223"/>
          <a:ext cx="4335810" cy="27532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B8B1F-3B0F-4048-AFBF-D4E129C4018C}">
      <dsp:nvSpPr>
        <dsp:cNvPr id="0" name=""/>
        <dsp:cNvSpPr/>
      </dsp:nvSpPr>
      <dsp:spPr>
        <a:xfrm>
          <a:off x="482992" y="734892"/>
          <a:ext cx="4335810" cy="2753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000" kern="1200"/>
            <a:t>Artificial Intelligence is here to stay…..</a:t>
          </a:r>
          <a:endParaRPr lang="en-US" sz="4000" kern="1200"/>
        </a:p>
      </dsp:txBody>
      <dsp:txXfrm>
        <a:off x="563632" y="815532"/>
        <a:ext cx="4174530" cy="2591959"/>
      </dsp:txXfrm>
    </dsp:sp>
    <dsp:sp modelId="{2C61F2FC-5F78-464F-94C2-DD7B377FCBDC}">
      <dsp:nvSpPr>
        <dsp:cNvPr id="0" name=""/>
        <dsp:cNvSpPr/>
      </dsp:nvSpPr>
      <dsp:spPr>
        <a:xfrm>
          <a:off x="5300559" y="277223"/>
          <a:ext cx="4335810" cy="27532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5E1E5-7AB9-4B58-AEEF-2E9626805928}">
      <dsp:nvSpPr>
        <dsp:cNvPr id="0" name=""/>
        <dsp:cNvSpPr/>
      </dsp:nvSpPr>
      <dsp:spPr>
        <a:xfrm>
          <a:off x="5782316" y="734892"/>
          <a:ext cx="4335810" cy="27532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000" kern="1200" dirty="0"/>
            <a:t>The Church must not allow AI to disciple the Saints!</a:t>
          </a:r>
          <a:endParaRPr lang="en-US" sz="4000" kern="1200" dirty="0"/>
        </a:p>
      </dsp:txBody>
      <dsp:txXfrm>
        <a:off x="5862956" y="815532"/>
        <a:ext cx="4174530" cy="25919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3646C-3F1A-423F-AC77-3C4D745BB2BB}">
      <dsp:nvSpPr>
        <dsp:cNvPr id="0" name=""/>
        <dsp:cNvSpPr/>
      </dsp:nvSpPr>
      <dsp:spPr>
        <a:xfrm>
          <a:off x="503695" y="295491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A6C93D-CB81-4E30-8684-A47C447C7D33}">
      <dsp:nvSpPr>
        <dsp:cNvPr id="0" name=""/>
        <dsp:cNvSpPr/>
      </dsp:nvSpPr>
      <dsp:spPr>
        <a:xfrm>
          <a:off x="757998" y="549795"/>
          <a:ext cx="684662" cy="684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54B48-F311-44E6-BE30-967C44C9EC00}">
      <dsp:nvSpPr>
        <dsp:cNvPr id="0" name=""/>
        <dsp:cNvSpPr/>
      </dsp:nvSpPr>
      <dsp:spPr>
        <a:xfrm>
          <a:off x="122240" y="1860433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/>
            <a:t>Grace Book not Facebook</a:t>
          </a:r>
          <a:endParaRPr lang="en-US" sz="1700" kern="1200"/>
        </a:p>
      </dsp:txBody>
      <dsp:txXfrm>
        <a:off x="122240" y="1860433"/>
        <a:ext cx="1956177" cy="720000"/>
      </dsp:txXfrm>
    </dsp:sp>
    <dsp:sp modelId="{A5195177-539D-4B7A-8981-55278ECB9D12}">
      <dsp:nvSpPr>
        <dsp:cNvPr id="0" name=""/>
        <dsp:cNvSpPr/>
      </dsp:nvSpPr>
      <dsp:spPr>
        <a:xfrm>
          <a:off x="2802203" y="295491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18020C-C4D7-4D96-9098-3FBC4EEF512E}">
      <dsp:nvSpPr>
        <dsp:cNvPr id="0" name=""/>
        <dsp:cNvSpPr/>
      </dsp:nvSpPr>
      <dsp:spPr>
        <a:xfrm>
          <a:off x="3056506" y="549795"/>
          <a:ext cx="684662" cy="684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BD95F0-A54B-411A-B7FE-D78D78700306}">
      <dsp:nvSpPr>
        <dsp:cNvPr id="0" name=""/>
        <dsp:cNvSpPr/>
      </dsp:nvSpPr>
      <dsp:spPr>
        <a:xfrm>
          <a:off x="2420748" y="1860433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 dirty="0"/>
            <a:t>Know The BIBLE</a:t>
          </a:r>
          <a:endParaRPr lang="en-US" sz="1700" kern="1200" dirty="0"/>
        </a:p>
      </dsp:txBody>
      <dsp:txXfrm>
        <a:off x="2420748" y="1860433"/>
        <a:ext cx="1956177" cy="720000"/>
      </dsp:txXfrm>
    </dsp:sp>
    <dsp:sp modelId="{13DC0D31-CCCC-4FB3-A444-D773718AAB7B}">
      <dsp:nvSpPr>
        <dsp:cNvPr id="0" name=""/>
        <dsp:cNvSpPr/>
      </dsp:nvSpPr>
      <dsp:spPr>
        <a:xfrm>
          <a:off x="5100711" y="295491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A41C2-4B1F-499C-9BD4-5ED44C530981}">
      <dsp:nvSpPr>
        <dsp:cNvPr id="0" name=""/>
        <dsp:cNvSpPr/>
      </dsp:nvSpPr>
      <dsp:spPr>
        <a:xfrm>
          <a:off x="5355014" y="549795"/>
          <a:ext cx="684662" cy="684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67B1D3-4729-48FE-9522-AC822203941A}">
      <dsp:nvSpPr>
        <dsp:cNvPr id="0" name=""/>
        <dsp:cNvSpPr/>
      </dsp:nvSpPr>
      <dsp:spPr>
        <a:xfrm>
          <a:off x="4719257" y="1860433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 dirty="0"/>
            <a:t>Read it Daily</a:t>
          </a:r>
          <a:endParaRPr lang="en-US" sz="1700" kern="1200" dirty="0"/>
        </a:p>
      </dsp:txBody>
      <dsp:txXfrm>
        <a:off x="4719257" y="1860433"/>
        <a:ext cx="1956177" cy="720000"/>
      </dsp:txXfrm>
    </dsp:sp>
    <dsp:sp modelId="{3E19204D-5FA2-4761-B746-261A19361074}">
      <dsp:nvSpPr>
        <dsp:cNvPr id="0" name=""/>
        <dsp:cNvSpPr/>
      </dsp:nvSpPr>
      <dsp:spPr>
        <a:xfrm>
          <a:off x="1652949" y="3069478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ABAA10-4582-4EE9-9CC1-2CDE19466A28}">
      <dsp:nvSpPr>
        <dsp:cNvPr id="0" name=""/>
        <dsp:cNvSpPr/>
      </dsp:nvSpPr>
      <dsp:spPr>
        <a:xfrm>
          <a:off x="1907252" y="3323781"/>
          <a:ext cx="684662" cy="684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D0741D-8B15-44FC-A28C-278B32F8CA54}">
      <dsp:nvSpPr>
        <dsp:cNvPr id="0" name=""/>
        <dsp:cNvSpPr/>
      </dsp:nvSpPr>
      <dsp:spPr>
        <a:xfrm>
          <a:off x="1271494" y="4634420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 dirty="0"/>
            <a:t>Pray and Inquire of the Lord</a:t>
          </a:r>
          <a:endParaRPr lang="en-US" sz="1700" kern="1200" dirty="0"/>
        </a:p>
      </dsp:txBody>
      <dsp:txXfrm>
        <a:off x="1271494" y="4634420"/>
        <a:ext cx="1956177" cy="720000"/>
      </dsp:txXfrm>
    </dsp:sp>
    <dsp:sp modelId="{A4C84C02-17E5-436F-A761-1931EF212A3E}">
      <dsp:nvSpPr>
        <dsp:cNvPr id="0" name=""/>
        <dsp:cNvSpPr/>
      </dsp:nvSpPr>
      <dsp:spPr>
        <a:xfrm>
          <a:off x="3951457" y="3069478"/>
          <a:ext cx="1193268" cy="1193268"/>
        </a:xfrm>
        <a:prstGeom prst="round2DiagRect">
          <a:avLst>
            <a:gd name="adj1" fmla="val 29727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3D9453-049F-45EC-875E-2E8C4AD77C37}">
      <dsp:nvSpPr>
        <dsp:cNvPr id="0" name=""/>
        <dsp:cNvSpPr/>
      </dsp:nvSpPr>
      <dsp:spPr>
        <a:xfrm>
          <a:off x="4205760" y="3323781"/>
          <a:ext cx="684662" cy="684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C3E45-0F37-46CA-AFC5-45C13CC32BA5}">
      <dsp:nvSpPr>
        <dsp:cNvPr id="0" name=""/>
        <dsp:cNvSpPr/>
      </dsp:nvSpPr>
      <dsp:spPr>
        <a:xfrm>
          <a:off x="3570003" y="4634420"/>
          <a:ext cx="195617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CA" sz="1700" kern="1200" dirty="0"/>
            <a:t>Ask to hear what the Father is saying and do only that</a:t>
          </a:r>
          <a:endParaRPr lang="en-US" sz="1700" kern="1200" dirty="0"/>
        </a:p>
      </dsp:txBody>
      <dsp:txXfrm>
        <a:off x="3570003" y="4634420"/>
        <a:ext cx="1956177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D638C-058A-4031-B5F3-C3AF34042F58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06D4C-860C-4055-A091-214E93E1E100}">
      <dsp:nvSpPr>
        <dsp:cNvPr id="0" name=""/>
        <dsp:cNvSpPr/>
      </dsp:nvSpPr>
      <dsp:spPr>
        <a:xfrm>
          <a:off x="0" y="275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700" kern="1200" dirty="0"/>
            <a:t>Trust in the Lord with all your heart</a:t>
          </a:r>
          <a:br>
            <a:rPr lang="en-CA" sz="2700" kern="1200" dirty="0"/>
          </a:br>
          <a:r>
            <a:rPr lang="en-CA" sz="2700" kern="1200" dirty="0"/>
            <a:t>    and lean not on your own understanding;</a:t>
          </a:r>
          <a:br>
            <a:rPr lang="en-CA" sz="2700" kern="1200" dirty="0"/>
          </a:br>
          <a:r>
            <a:rPr lang="en-CA" sz="2700" b="1" kern="1200" baseline="30000" dirty="0"/>
            <a:t>6 </a:t>
          </a:r>
          <a:r>
            <a:rPr lang="en-CA" sz="2700" kern="1200" dirty="0"/>
            <a:t>in all your ways submit to him,</a:t>
          </a:r>
          <a:br>
            <a:rPr lang="en-CA" sz="2700" kern="1200" dirty="0"/>
          </a:br>
          <a:r>
            <a:rPr lang="en-CA" sz="2700" kern="1200" dirty="0"/>
            <a:t>    and he will make your paths straight.</a:t>
          </a:r>
          <a:endParaRPr lang="en-US" sz="2700" kern="1200" dirty="0"/>
        </a:p>
      </dsp:txBody>
      <dsp:txXfrm>
        <a:off x="0" y="2758"/>
        <a:ext cx="6797675" cy="1881464"/>
      </dsp:txXfrm>
    </dsp:sp>
    <dsp:sp modelId="{9151C950-6C9E-41CC-83E3-56BC02C505F1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56720"/>
            <a:satOff val="6519"/>
            <a:lumOff val="-5196"/>
            <a:alphaOff val="0"/>
          </a:schemeClr>
        </a:solidFill>
        <a:ln w="25400" cap="flat" cmpd="sng" algn="ctr">
          <a:solidFill>
            <a:schemeClr val="accent2">
              <a:hueOff val="56720"/>
              <a:satOff val="6519"/>
              <a:lumOff val="-5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DEA017-8523-4347-A750-49EE0460B7FC}">
      <dsp:nvSpPr>
        <dsp:cNvPr id="0" name=""/>
        <dsp:cNvSpPr/>
      </dsp:nvSpPr>
      <dsp:spPr>
        <a:xfrm>
          <a:off x="0" y="1884223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700" b="1" kern="1200" baseline="30000" dirty="0"/>
            <a:t>7 </a:t>
          </a:r>
          <a:r>
            <a:rPr lang="en-CA" sz="2700" kern="1200" dirty="0"/>
            <a:t>Do not be wise in your own eyes;</a:t>
          </a:r>
          <a:br>
            <a:rPr lang="en-CA" sz="2700" kern="1200" dirty="0"/>
          </a:br>
          <a:r>
            <a:rPr lang="en-CA" sz="2700" kern="1200" dirty="0"/>
            <a:t>    fear the Lord and shun evil.</a:t>
          </a:r>
          <a:br>
            <a:rPr lang="en-CA" sz="2700" kern="1200" dirty="0"/>
          </a:br>
          <a:r>
            <a:rPr lang="en-CA" sz="2700" b="1" kern="1200" baseline="30000" dirty="0"/>
            <a:t>8 </a:t>
          </a:r>
          <a:r>
            <a:rPr lang="en-CA" sz="2700" kern="1200" dirty="0"/>
            <a:t>This will bring health to your body</a:t>
          </a:r>
          <a:br>
            <a:rPr lang="en-CA" sz="2700" kern="1200" dirty="0"/>
          </a:br>
          <a:r>
            <a:rPr lang="en-CA" sz="2700" kern="1200" dirty="0"/>
            <a:t>    and nourishment to your bones.</a:t>
          </a:r>
          <a:endParaRPr lang="en-US" sz="2700" kern="1200" dirty="0"/>
        </a:p>
      </dsp:txBody>
      <dsp:txXfrm>
        <a:off x="0" y="1884223"/>
        <a:ext cx="6797675" cy="1881464"/>
      </dsp:txXfrm>
    </dsp:sp>
    <dsp:sp modelId="{48CEF265-CBA6-4A34-9923-7E6A3D1478DE}">
      <dsp:nvSpPr>
        <dsp:cNvPr id="0" name=""/>
        <dsp:cNvSpPr/>
      </dsp:nvSpPr>
      <dsp:spPr>
        <a:xfrm>
          <a:off x="0" y="3765688"/>
          <a:ext cx="6797675" cy="0"/>
        </a:xfrm>
        <a:prstGeom prst="line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25400" cap="flat" cmpd="sng" algn="ctr">
          <a:solidFill>
            <a:schemeClr val="accent2">
              <a:hueOff val="113439"/>
              <a:satOff val="13039"/>
              <a:lumOff val="-103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4B1852-511E-48BF-80FC-451E54F35DD9}">
      <dsp:nvSpPr>
        <dsp:cNvPr id="0" name=""/>
        <dsp:cNvSpPr/>
      </dsp:nvSpPr>
      <dsp:spPr>
        <a:xfrm>
          <a:off x="0" y="376568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700" b="1" kern="1200" baseline="30000" dirty="0"/>
            <a:t>9 </a:t>
          </a:r>
          <a:r>
            <a:rPr lang="en-CA" sz="2700" kern="1200" dirty="0"/>
            <a:t>Honor the Lord with your wealth,</a:t>
          </a:r>
          <a:br>
            <a:rPr lang="en-CA" sz="2700" kern="1200" dirty="0"/>
          </a:br>
          <a:r>
            <a:rPr lang="en-CA" sz="2700" kern="1200" dirty="0"/>
            <a:t>    with the </a:t>
          </a:r>
          <a:r>
            <a:rPr lang="en-CA" sz="2700" kern="1200" dirty="0" err="1"/>
            <a:t>firstfruits</a:t>
          </a:r>
          <a:r>
            <a:rPr lang="en-CA" sz="2700" kern="1200" dirty="0"/>
            <a:t> of all your crops;</a:t>
          </a:r>
          <a:br>
            <a:rPr lang="en-CA" sz="2700" kern="1200" dirty="0"/>
          </a:br>
          <a:r>
            <a:rPr lang="en-CA" sz="2700" b="1" kern="1200" baseline="30000" dirty="0"/>
            <a:t>10 </a:t>
          </a:r>
          <a:r>
            <a:rPr lang="en-CA" sz="2700" kern="1200" dirty="0"/>
            <a:t>then your barns will be filled to overflowing,</a:t>
          </a:r>
          <a:br>
            <a:rPr lang="en-CA" sz="2700" kern="1200" dirty="0"/>
          </a:br>
          <a:r>
            <a:rPr lang="en-CA" sz="2700" kern="1200" dirty="0"/>
            <a:t>    and your vats will brim over with new wine.</a:t>
          </a:r>
          <a:endParaRPr lang="en-US" sz="2700" kern="1200" dirty="0"/>
        </a:p>
      </dsp:txBody>
      <dsp:txXfrm>
        <a:off x="0" y="3765688"/>
        <a:ext cx="6797675" cy="18814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70B78-46F3-42A0-80A2-9BAB4C4EAA72}">
      <dsp:nvSpPr>
        <dsp:cNvPr id="0" name=""/>
        <dsp:cNvSpPr/>
      </dsp:nvSpPr>
      <dsp:spPr>
        <a:xfrm>
          <a:off x="0" y="56915"/>
          <a:ext cx="6797675" cy="13127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300" kern="1200" dirty="0"/>
            <a:t>AI is a tool that can assist us in our life journey with the Lord.</a:t>
          </a:r>
          <a:endParaRPr lang="en-US" sz="3300" kern="1200" dirty="0"/>
        </a:p>
      </dsp:txBody>
      <dsp:txXfrm>
        <a:off x="64083" y="120998"/>
        <a:ext cx="6669509" cy="1184574"/>
      </dsp:txXfrm>
    </dsp:sp>
    <dsp:sp modelId="{C9517AE0-12F6-41B5-8ED5-379C87DAD1CB}">
      <dsp:nvSpPr>
        <dsp:cNvPr id="0" name=""/>
        <dsp:cNvSpPr/>
      </dsp:nvSpPr>
      <dsp:spPr>
        <a:xfrm>
          <a:off x="0" y="1464695"/>
          <a:ext cx="6797675" cy="1312740"/>
        </a:xfrm>
        <a:prstGeom prst="roundRect">
          <a:avLst/>
        </a:prstGeom>
        <a:solidFill>
          <a:schemeClr val="accent5">
            <a:hueOff val="2003568"/>
            <a:satOff val="-8793"/>
            <a:lumOff val="26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300" kern="1200" dirty="0"/>
            <a:t>It takes time and Holy Spirit to know the Father and to do His will.</a:t>
          </a:r>
          <a:endParaRPr lang="en-US" sz="3300" kern="1200" dirty="0"/>
        </a:p>
      </dsp:txBody>
      <dsp:txXfrm>
        <a:off x="64083" y="1528778"/>
        <a:ext cx="6669509" cy="1184574"/>
      </dsp:txXfrm>
    </dsp:sp>
    <dsp:sp modelId="{E3AB4183-E41E-40CA-8D68-3CBC154E5063}">
      <dsp:nvSpPr>
        <dsp:cNvPr id="0" name=""/>
        <dsp:cNvSpPr/>
      </dsp:nvSpPr>
      <dsp:spPr>
        <a:xfrm>
          <a:off x="0" y="2872476"/>
          <a:ext cx="6797675" cy="1312740"/>
        </a:xfrm>
        <a:prstGeom prst="roundRect">
          <a:avLst/>
        </a:prstGeom>
        <a:solidFill>
          <a:schemeClr val="accent5">
            <a:hueOff val="4007135"/>
            <a:satOff val="-17587"/>
            <a:lumOff val="52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300" kern="1200" dirty="0"/>
            <a:t>We are discipled by inquiring of the Lord.</a:t>
          </a:r>
          <a:endParaRPr lang="en-US" sz="3300" kern="1200" dirty="0"/>
        </a:p>
      </dsp:txBody>
      <dsp:txXfrm>
        <a:off x="64083" y="2936559"/>
        <a:ext cx="6669509" cy="1184574"/>
      </dsp:txXfrm>
    </dsp:sp>
    <dsp:sp modelId="{9DFEDA55-7E92-4A18-B974-CDEF7F4AC83E}">
      <dsp:nvSpPr>
        <dsp:cNvPr id="0" name=""/>
        <dsp:cNvSpPr/>
      </dsp:nvSpPr>
      <dsp:spPr>
        <a:xfrm>
          <a:off x="0" y="4280256"/>
          <a:ext cx="6797675" cy="1312740"/>
        </a:xfrm>
        <a:prstGeom prst="roundRect">
          <a:avLst/>
        </a:prstGeom>
        <a:solidFill>
          <a:schemeClr val="accent5">
            <a:hueOff val="6010703"/>
            <a:satOff val="-26380"/>
            <a:lumOff val="78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300" kern="1200" dirty="0"/>
            <a:t>We must practice God’s AI through reading and studying </a:t>
          </a:r>
          <a:r>
            <a:rPr lang="en-CA" sz="3300" kern="1200"/>
            <a:t>the Bible.</a:t>
          </a:r>
          <a:endParaRPr lang="en-US" sz="3300" kern="1200" dirty="0"/>
        </a:p>
      </dsp:txBody>
      <dsp:txXfrm>
        <a:off x="64083" y="4344339"/>
        <a:ext cx="6669509" cy="1184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27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body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0027D-EB6B-44EF-A298-9033A81DA4A4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5808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5424-6940-46FD-0348-7F6DD3800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BD2AD-2A4C-A357-B8AD-5E2E0C1BD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837460-E8CD-AF34-4371-9D49F49F3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DB831-346A-70B4-C789-5946BAA9F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40027D-EB6B-44EF-A298-9033A81DA4A4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9296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362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30326-ACD9-CA48-A42D-2D01472EF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8C2566-C821-FEC7-D0C1-B1D07342A0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CA"/>
              <a:t>West Ottawa Community Church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6846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D30BB376-B19C-488D-ABEB-03C7E6E9E3E0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West Ottawa Community Church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49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430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9278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35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766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2943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70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009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603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D618FD7-279B-447F-9F3D-9EDFE939B81D}" type="datetimeFigureOut">
              <a:rPr lang="en-CA" smtClean="0"/>
              <a:t>2026-09-26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7F263CBC-5035-479B-BA6B-1D188E187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618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82D3E49-9BBD-6AFA-B573-FA9D47D078D1}"/>
              </a:ext>
            </a:extLst>
          </p:cNvPr>
          <p:cNvSpPr/>
          <p:nvPr userDrawn="1"/>
        </p:nvSpPr>
        <p:spPr>
          <a:xfrm>
            <a:off x="1" y="6418217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54A04F-2507-E9F2-C162-86A88C7D4E63}"/>
              </a:ext>
            </a:extLst>
          </p:cNvPr>
          <p:cNvSpPr/>
          <p:nvPr userDrawn="1"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F6AC2DD-5791-C036-C4B5-8A5D3CCC9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189" y="286604"/>
            <a:ext cx="10354491" cy="767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4DC655E-BD0D-5932-A83E-66250DDD3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all" baseline="0">
                <a:solidFill>
                  <a:srgbClr val="FFFFFF"/>
                </a:solidFill>
              </a:defRPr>
            </a:lvl1pPr>
          </a:lstStyle>
          <a:p>
            <a:r>
              <a:rPr lang="en-CA" dirty="0"/>
              <a:t>West Ottawa Community Church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5678F6-C548-2CE1-CD1F-6B29BCAD5FC4}"/>
              </a:ext>
            </a:extLst>
          </p:cNvPr>
          <p:cNvCxnSpPr>
            <a:cxnSpLocks/>
          </p:cNvCxnSpPr>
          <p:nvPr userDrawn="1"/>
        </p:nvCxnSpPr>
        <p:spPr>
          <a:xfrm>
            <a:off x="801189" y="1258869"/>
            <a:ext cx="10350594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A54E643-3AB8-B3EF-02F5-8F976AC2DE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1190" y="1471884"/>
            <a:ext cx="10350594" cy="4770492"/>
          </a:xfrm>
        </p:spPr>
        <p:txBody>
          <a:bodyPr>
            <a:normAutofit/>
          </a:bodyPr>
          <a:lstStyle>
            <a:lvl1pPr>
              <a:defRPr sz="36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674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4703" y="286604"/>
            <a:ext cx="10928412" cy="8142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703" y="1331650"/>
            <a:ext cx="10928412" cy="453744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CA"/>
              <a:t>West Ottawa Community Church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8382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16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ould_ai_faith_picture_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ould_ai_faith_picture_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E9A9F65-020B-07A8-E3B0-55979B21EF2A}"/>
              </a:ext>
            </a:extLst>
          </p:cNvPr>
          <p:cNvGrpSpPr/>
          <p:nvPr/>
        </p:nvGrpSpPr>
        <p:grpSpPr>
          <a:xfrm>
            <a:off x="713436" y="515679"/>
            <a:ext cx="3231233" cy="3992376"/>
            <a:chOff x="351939" y="685799"/>
            <a:chExt cx="3358828" cy="3992376"/>
          </a:xfrm>
        </p:grpSpPr>
        <p:sp>
          <p:nvSpPr>
            <p:cNvPr id="3" name="Rectangle 2"/>
            <p:cNvSpPr/>
            <p:nvPr/>
          </p:nvSpPr>
          <p:spPr>
            <a:xfrm>
              <a:off x="351939" y="685799"/>
              <a:ext cx="3273765" cy="3992376"/>
            </a:xfrm>
            <a:prstGeom prst="rect">
              <a:avLst/>
            </a:prstGeom>
            <a:solidFill>
              <a:srgbClr val="03182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1939" y="685799"/>
              <a:ext cx="3358828" cy="3992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sz="4896" b="1" dirty="0">
                  <a:solidFill>
                    <a:srgbClr val="FFFFFF"/>
                  </a:solidFill>
                  <a:latin typeface="Aptos Display"/>
                </a:rPr>
                <a:t>Should</a:t>
              </a:r>
            </a:p>
            <a:p>
              <a:pPr algn="ctr"/>
              <a:r>
                <a:rPr sz="8496" b="1" dirty="0">
                  <a:solidFill>
                    <a:srgbClr val="49BEFF"/>
                  </a:solidFill>
                  <a:latin typeface="Aptos Display"/>
                </a:rPr>
                <a:t>AI</a:t>
              </a:r>
            </a:p>
            <a:p>
              <a:pPr algn="ctr"/>
              <a:r>
                <a:rPr sz="4896" b="1" dirty="0">
                  <a:solidFill>
                    <a:srgbClr val="FFFFFF"/>
                  </a:solidFill>
                  <a:latin typeface="Aptos Display"/>
                </a:rPr>
                <a:t>be in</a:t>
              </a:r>
            </a:p>
            <a:p>
              <a:pPr algn="ctr"/>
              <a:r>
                <a:rPr sz="7056" b="1" i="1" dirty="0">
                  <a:solidFill>
                    <a:srgbClr val="FFFFFF"/>
                  </a:solidFill>
                  <a:latin typeface="Aptos Display"/>
                </a:rPr>
                <a:t>Faith?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58F99-F7A9-A6D0-2AB8-08A56EF8C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CBC58-5AEC-C13B-6080-0B00C21E8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b="1">
                <a:solidFill>
                  <a:srgbClr val="FFFFFF"/>
                </a:solidFill>
                <a:latin typeface="Baguet Script" panose="00000500000000000000" pitchFamily="2" charset="0"/>
              </a:rPr>
              <a:t>Conclusion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C18513-272A-575E-7E08-85C94B157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95829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409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C0E2B3-7789-46B8-89A3-DDF58603CC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dirty="0"/>
              <a:t>/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9358F3-867C-A1C3-0067-CD4A511E6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844374"/>
            <a:ext cx="10058400" cy="1188995"/>
          </a:xfrm>
        </p:spPr>
        <p:txBody>
          <a:bodyPr anchor="ctr">
            <a:normAutofit/>
          </a:bodyPr>
          <a:lstStyle/>
          <a:p>
            <a:pPr algn="ctr"/>
            <a:r>
              <a:rPr lang="en-CA" dirty="0"/>
              <a:t>Why This Message….</a:t>
            </a:r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A3CB59-C486-3447-F5F9-61A41CFE93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21228"/>
              </p:ext>
            </p:extLst>
          </p:nvPr>
        </p:nvGraphicFramePr>
        <p:xfrm>
          <a:off x="1036319" y="680936"/>
          <a:ext cx="10119362" cy="3765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0448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529EA-9450-461F-9825-005FE35D82F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CA" sz="5000" b="1" dirty="0">
                <a:latin typeface="Baguet Script" panose="00000500000000000000" pitchFamily="2" charset="0"/>
              </a:rPr>
              <a:t>Some AI Facts from Barna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27401-99F8-79FB-4549-7538ACF87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Practicing Christians show openness to AI support, with 48% trusting AI for spiritual growth and 54% trusting it for guidance on purpose or meaning.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  <a:p>
            <a:pPr>
              <a:buFont typeface="Wingdings" panose="05000000000000000000" pitchFamily="2" charset="2"/>
              <a:buChar char="v"/>
            </a:pPr>
            <a:r>
              <a:rPr lang="en-CA" dirty="0"/>
              <a:t>Roughly 34% of practicing Christians trust AI spiritual advice as much as the guidance of their human pastors—rising higher among Millennials and Gen Z</a:t>
            </a:r>
          </a:p>
        </p:txBody>
      </p:sp>
    </p:spTree>
    <p:extLst>
      <p:ext uri="{BB962C8B-B14F-4D97-AF65-F5344CB8AC3E}">
        <p14:creationId xmlns:p14="http://schemas.microsoft.com/office/powerpoint/2010/main" val="1971028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069CB-4AF4-1DA5-C4AE-5C302F80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DF68-411A-6F8D-B2D3-B74CE7A04B9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CA" sz="5000" b="1" dirty="0">
                <a:latin typeface="Baguet Script" panose="00000500000000000000" pitchFamily="2" charset="0"/>
              </a:rPr>
              <a:t>More AI Facts from Barna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0B86-1426-8738-5DBD-D890EB2BD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CA" b="1" dirty="0"/>
              <a:t>Usage Rates:</a:t>
            </a:r>
          </a:p>
          <a:p>
            <a:pPr marL="292608" lvl="1" indent="0">
              <a:buNone/>
            </a:pPr>
            <a:r>
              <a:rPr lang="en-CA" dirty="0"/>
              <a:t>Surveys report that </a:t>
            </a:r>
            <a:r>
              <a:rPr lang="en-CA" b="1" dirty="0"/>
              <a:t>73% of teens</a:t>
            </a:r>
            <a:r>
              <a:rPr lang="en-CA" dirty="0"/>
              <a:t> and over </a:t>
            </a:r>
            <a:r>
              <a:rPr lang="en-CA" b="1" dirty="0"/>
              <a:t>one-third of adolescents and young adults</a:t>
            </a:r>
            <a:r>
              <a:rPr lang="en-CA" dirty="0"/>
              <a:t> (35%) use AI companions.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CA" b="1" dirty="0"/>
              <a:t>Preference for AI:</a:t>
            </a:r>
          </a:p>
          <a:p>
            <a:pPr marL="288925" lvl="2" indent="-7938">
              <a:buNone/>
            </a:pPr>
            <a:r>
              <a:rPr lang="en-CA" sz="3200" dirty="0"/>
              <a:t>About 31% of teens find conversations with AI as satisfying—or more satisfying—than interactions with real friends, and 60% of AI companion users feel more comfortable sharing deep problems with a bot than with real-world family or friends.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b="1" dirty="0"/>
              <a:t>Romantic and First Connections:</a:t>
            </a:r>
          </a:p>
          <a:p>
            <a:pPr marL="292608" lvl="1" indent="0">
              <a:buNone/>
            </a:pPr>
            <a:r>
              <a:rPr lang="en-CA" dirty="0"/>
              <a:t>Recent secular data indicates that nearly </a:t>
            </a:r>
            <a:r>
              <a:rPr lang="en-CA" b="1" dirty="0"/>
              <a:t>1 in 5 teens</a:t>
            </a:r>
            <a:r>
              <a:rPr lang="en-CA" dirty="0"/>
              <a:t> report that they or a peer have had a romantic relationship with an AI chatbot.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07517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66BC8-4A0B-CDD7-F58C-74EBFB536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9B37F-CBC1-1BDA-043F-A17E377A78C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marL="91440" indent="-91440"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en-CA" sz="5000" b="1" dirty="0">
                <a:latin typeface="Baguet Script" panose="00000500000000000000" pitchFamily="2" charset="0"/>
              </a:rPr>
              <a:t>Theological</a:t>
            </a:r>
            <a:r>
              <a:rPr lang="en-CA" sz="5400" b="1" dirty="0"/>
              <a:t> </a:t>
            </a:r>
            <a:r>
              <a:rPr lang="en-CA" sz="5000" b="1" dirty="0">
                <a:latin typeface="Baguet Script" panose="00000500000000000000" pitchFamily="2" charset="0"/>
              </a:rPr>
              <a:t>Concerns and Cautions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3AE46-F5D8-89AC-74AE-81778500E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v"/>
            </a:pPr>
            <a:r>
              <a:rPr lang="en-CA" b="1" dirty="0"/>
              <a:t>The Illusion of All-Knowing Truth:</a:t>
            </a:r>
          </a:p>
          <a:p>
            <a:pPr marL="201168" lvl="1" indent="0">
              <a:buNone/>
            </a:pPr>
            <a:r>
              <a:rPr lang="en-CA" dirty="0"/>
              <a:t>Large language models can act as "fake all-knowing" authorities, tempting users to replace divine truth with algorithmic output prone to bias or errors.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CA" b="1" dirty="0"/>
              <a:t>Loss of Human Connection:</a:t>
            </a:r>
          </a:p>
          <a:p>
            <a:pPr marL="201168" lvl="1" indent="0">
              <a:buNone/>
            </a:pPr>
            <a:r>
              <a:rPr lang="en-CA" dirty="0"/>
              <a:t>AI cannot experience the Holy Spirit, feel genuine empathy, or substitute for real-world Christian community and pastoral counseling.</a:t>
            </a:r>
          </a:p>
          <a:p>
            <a:pPr>
              <a:buFont typeface="Wingdings" panose="05000000000000000000" pitchFamily="2" charset="2"/>
              <a:buChar char="v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71613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4F7E42D-8B5A-4FC8-81CD-9E60171F7F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C26D-F976-D867-D3BD-49E9B55DC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622" y="963896"/>
            <a:ext cx="3084844" cy="4719274"/>
          </a:xfrm>
        </p:spPr>
        <p:txBody>
          <a:bodyPr>
            <a:normAutofit/>
          </a:bodyPr>
          <a:lstStyle/>
          <a:p>
            <a:r>
              <a:rPr lang="en-CA" sz="4800" dirty="0">
                <a:solidFill>
                  <a:srgbClr val="FFFFFF"/>
                </a:solidFill>
              </a:rPr>
              <a:t>Read and Study the Bible</a:t>
            </a:r>
          </a:p>
          <a:p>
            <a:endParaRPr lang="en-CA" sz="4800" dirty="0">
              <a:solidFill>
                <a:srgbClr val="FFFFFF"/>
              </a:solidFill>
            </a:endParaRPr>
          </a:p>
          <a:p>
            <a:r>
              <a:rPr lang="en-CA" sz="4800" dirty="0">
                <a:solidFill>
                  <a:srgbClr val="FFFFFF"/>
                </a:solidFill>
              </a:rPr>
              <a:t>God’s Word to You</a:t>
            </a:r>
          </a:p>
          <a:p>
            <a:endParaRPr lang="en-CA" sz="4800" dirty="0">
              <a:solidFill>
                <a:srgbClr val="FFFFFF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D47CDDB-AEE7-F023-34A7-CCC58D894A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63" r="20208"/>
          <a:stretch>
            <a:fillRect/>
          </a:stretch>
        </p:blipFill>
        <p:spPr>
          <a:xfrm>
            <a:off x="4075043" y="10"/>
            <a:ext cx="8111272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C04651D-B9F4-4935-A02D-364153FBDF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2750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2FFF6-A1D3-8C65-FA30-26C1D824F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8D59-23F1-9563-B3A8-066FD1F116A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CA" sz="5000" b="1" dirty="0">
                <a:latin typeface="Baguet Script" panose="00000500000000000000" pitchFamily="2" charset="0"/>
              </a:rPr>
              <a:t>Matthew 22:29</a:t>
            </a: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E0C06BCB-7161-FD2D-072F-478D6FBD6F04}"/>
              </a:ext>
            </a:extLst>
          </p:cNvPr>
          <p:cNvSpPr/>
          <p:nvPr/>
        </p:nvSpPr>
        <p:spPr>
          <a:xfrm>
            <a:off x="1417674" y="1477926"/>
            <a:ext cx="9356651" cy="4688958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4400" dirty="0"/>
              <a:t>Jesus replied, “You are in error because you do not know the Scriptures or the power of God.”</a:t>
            </a:r>
          </a:p>
        </p:txBody>
      </p:sp>
    </p:spTree>
    <p:extLst>
      <p:ext uri="{BB962C8B-B14F-4D97-AF65-F5344CB8AC3E}">
        <p14:creationId xmlns:p14="http://schemas.microsoft.com/office/powerpoint/2010/main" val="2805669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515AC-64A6-4C22-6BEE-BC2C290D5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28A35-2ADC-3EC3-3A9D-9F8ED40BA91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CA" sz="5000" b="1" dirty="0">
                <a:latin typeface="Baguet Script" panose="00000500000000000000" pitchFamily="2" charset="0"/>
              </a:rPr>
              <a:t>John 2:17</a:t>
            </a: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9BB45F40-C104-0176-3C80-00342D6F8EBF}"/>
              </a:ext>
            </a:extLst>
          </p:cNvPr>
          <p:cNvSpPr/>
          <p:nvPr/>
        </p:nvSpPr>
        <p:spPr>
          <a:xfrm>
            <a:off x="1417674" y="1477926"/>
            <a:ext cx="9356651" cy="4688958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4400" dirty="0"/>
              <a:t>His disciples </a:t>
            </a:r>
            <a:r>
              <a:rPr lang="en-CA" sz="4400" b="1" u="sng" dirty="0"/>
              <a:t>remembered that it is written</a:t>
            </a:r>
            <a:r>
              <a:rPr lang="en-CA" sz="4400" dirty="0"/>
              <a:t>: “Zeal for your house will consume me.”</a:t>
            </a:r>
          </a:p>
        </p:txBody>
      </p:sp>
    </p:spTree>
    <p:extLst>
      <p:ext uri="{BB962C8B-B14F-4D97-AF65-F5344CB8AC3E}">
        <p14:creationId xmlns:p14="http://schemas.microsoft.com/office/powerpoint/2010/main" val="404593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8DAA0-9192-EB2A-E407-1ACCAEA3A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96B2E-011D-8FED-856B-B169C540C83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CA" sz="5000" b="1" dirty="0">
                <a:latin typeface="Baguet Script" panose="00000500000000000000" pitchFamily="2" charset="0"/>
              </a:rPr>
              <a:t>Matthew 4:4</a:t>
            </a: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93BCBA48-45D0-B940-4A15-BC14FC0B37E2}"/>
              </a:ext>
            </a:extLst>
          </p:cNvPr>
          <p:cNvSpPr/>
          <p:nvPr/>
        </p:nvSpPr>
        <p:spPr>
          <a:xfrm>
            <a:off x="1417674" y="1342663"/>
            <a:ext cx="9356651" cy="4977113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4400" dirty="0"/>
              <a:t>Jesus answered, “It is written: ‘Man shall not live on bread alone, but on every word that comes from the mouth of God.’”</a:t>
            </a:r>
          </a:p>
        </p:txBody>
      </p:sp>
    </p:spTree>
    <p:extLst>
      <p:ext uri="{BB962C8B-B14F-4D97-AF65-F5344CB8AC3E}">
        <p14:creationId xmlns:p14="http://schemas.microsoft.com/office/powerpoint/2010/main" val="85452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99000"/>
                <a:satMod val="140000"/>
              </a:schemeClr>
            </a:gs>
            <a:gs pos="65000">
              <a:schemeClr val="bg2">
                <a:tint val="100000"/>
                <a:shade val="80000"/>
                <a:satMod val="130000"/>
              </a:schemeClr>
            </a:gs>
            <a:gs pos="100000">
              <a:schemeClr val="bg2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1D53CA0-FDE7-4B62-AE74-A671E6B82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FA22A8-DAD2-4DBF-BCF6-AA00E9D83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CF2381-9166-48DC-8859-93B6A5893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I-generated open Bible in soft light against a deep blue background, symbolizing seeking God’s guidance.">
            <a:extLst>
              <a:ext uri="{FF2B5EF4-FFF2-40B4-BE49-F238E27FC236}">
                <a16:creationId xmlns:a16="http://schemas.microsoft.com/office/drawing/2014/main" id="{9BB8846D-5DFD-579F-6BC6-2A59308A0B0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</a:blip>
          <a:srcRect l="25926" t="8000" b="17926"/>
          <a:stretch>
            <a:fillRect/>
          </a:stretch>
        </p:blipFill>
        <p:spPr>
          <a:xfrm>
            <a:off x="20" y="10"/>
            <a:ext cx="12191980" cy="6857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896B2E-011D-8FED-856B-B169C540C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Inquire of the Lord</a:t>
            </a: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93BCBA48-45D0-B940-4A15-BC14FC0B37E2}"/>
              </a:ext>
            </a:extLst>
          </p:cNvPr>
          <p:cNvSpPr/>
          <p:nvPr/>
        </p:nvSpPr>
        <p:spPr>
          <a:xfrm>
            <a:off x="1100051" y="4455621"/>
            <a:ext cx="10058400" cy="1371600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normAutofit lnSpcReduction="10000"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800" cap="all" spc="200">
                <a:solidFill>
                  <a:schemeClr val="tx2"/>
                </a:solidFill>
                <a:latin typeface="+mj-lt"/>
              </a:rPr>
              <a:t>Seek God’s guidance before you act.
Let His word shape your decisions.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68177E-1445-4DCF-955D-1CAE9B76F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2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5D52B88-A4AE-4B06-AEFC-8E492B903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D6FA94-0FE6-4CC5-BC1A-1F4780CDA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537D9-31FA-90D0-2221-9E8B18161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26510-789D-54A0-A449-84D61545849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CA" sz="5000" b="1" dirty="0">
                <a:latin typeface="Baguet Script" panose="00000500000000000000" pitchFamily="2" charset="0"/>
              </a:rPr>
              <a:t>Jeremiah 10:21</a:t>
            </a:r>
          </a:p>
        </p:txBody>
      </p:sp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3A9337E3-5C6E-DA4E-B6EE-64CCC2E2CE25}"/>
              </a:ext>
            </a:extLst>
          </p:cNvPr>
          <p:cNvSpPr/>
          <p:nvPr/>
        </p:nvSpPr>
        <p:spPr>
          <a:xfrm>
            <a:off x="1417674" y="1477926"/>
            <a:ext cx="9356651" cy="4688958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4400" dirty="0"/>
              <a:t>The shepherds are senseless </a:t>
            </a:r>
          </a:p>
          <a:p>
            <a:r>
              <a:rPr lang="en-CA" sz="4400" dirty="0"/>
              <a:t>	and do not inquire of the </a:t>
            </a:r>
            <a:r>
              <a:rPr lang="en-CA" sz="4400" cap="small" dirty="0"/>
              <a:t>Lord</a:t>
            </a:r>
            <a:r>
              <a:rPr lang="en-CA" sz="4400" dirty="0"/>
              <a:t>;</a:t>
            </a:r>
            <a:br>
              <a:rPr lang="en-CA" sz="4400" dirty="0"/>
            </a:br>
            <a:r>
              <a:rPr lang="en-CA" sz="4400" dirty="0"/>
              <a:t>so they do not prosper</a:t>
            </a:r>
            <a:br>
              <a:rPr lang="en-CA" sz="4400" dirty="0"/>
            </a:br>
            <a:r>
              <a:rPr lang="en-CA" sz="4400" dirty="0"/>
              <a:t>    and all their flock is scattered.</a:t>
            </a:r>
          </a:p>
        </p:txBody>
      </p:sp>
    </p:spTree>
    <p:extLst>
      <p:ext uri="{BB962C8B-B14F-4D97-AF65-F5344CB8AC3E}">
        <p14:creationId xmlns:p14="http://schemas.microsoft.com/office/powerpoint/2010/main" val="312049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7A18F-A46B-8482-B72C-56E8B445B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CA" sz="5400" dirty="0">
                <a:solidFill>
                  <a:srgbClr val="FFFFFF"/>
                </a:solidFill>
              </a:rPr>
              <a:t>GOD’s AI</a:t>
            </a:r>
            <a:br>
              <a:rPr lang="en-CA" sz="5400" dirty="0">
                <a:solidFill>
                  <a:srgbClr val="FFFFFF"/>
                </a:solidFill>
              </a:rPr>
            </a:br>
            <a:br>
              <a:rPr lang="en-CA" sz="5400" dirty="0">
                <a:solidFill>
                  <a:srgbClr val="FFFFFF"/>
                </a:solidFill>
              </a:rPr>
            </a:br>
            <a:br>
              <a:rPr lang="en-CA" sz="5400" dirty="0">
                <a:solidFill>
                  <a:srgbClr val="FFFFFF"/>
                </a:solidFill>
              </a:rPr>
            </a:br>
            <a:r>
              <a:rPr lang="en-CA" sz="6600" b="1" dirty="0">
                <a:solidFill>
                  <a:schemeClr val="accent5"/>
                </a:solidFill>
                <a:highlight>
                  <a:srgbClr val="FFFF00"/>
                </a:highlight>
              </a:rPr>
              <a:t>A </a:t>
            </a:r>
            <a:r>
              <a:rPr lang="en-CA" sz="5400" dirty="0" err="1">
                <a:solidFill>
                  <a:srgbClr val="FFFFFF"/>
                </a:solidFill>
              </a:rPr>
              <a:t>lways</a:t>
            </a:r>
            <a:br>
              <a:rPr lang="en-CA" sz="5400" dirty="0">
                <a:solidFill>
                  <a:srgbClr val="FFFFFF"/>
                </a:solidFill>
              </a:rPr>
            </a:br>
            <a:br>
              <a:rPr lang="en-CA" sz="5400" dirty="0">
                <a:solidFill>
                  <a:srgbClr val="FFFFFF"/>
                </a:solidFill>
              </a:rPr>
            </a:br>
            <a:r>
              <a:rPr lang="en-CA" sz="6600" b="1" dirty="0">
                <a:solidFill>
                  <a:schemeClr val="accent5"/>
                </a:solidFill>
                <a:highlight>
                  <a:srgbClr val="FFFF00"/>
                </a:highlight>
              </a:rPr>
              <a:t>I </a:t>
            </a:r>
            <a:r>
              <a:rPr lang="en-CA" sz="5400" dirty="0" err="1">
                <a:solidFill>
                  <a:srgbClr val="FFFFFF"/>
                </a:solidFill>
              </a:rPr>
              <a:t>nquiring</a:t>
            </a:r>
            <a:endParaRPr lang="en-CA" sz="5400" dirty="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5107B45-E793-FC08-0F20-D618765B15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939782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5875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1D53CA0-FDE7-4B62-AE74-A671E6B82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FA22A8-DAD2-4DBF-BCF6-AA00E9D83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CF2381-9166-48DC-8859-93B6A5893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9C5F1CC-81CF-4FB4-9977-391DF5B09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52DF54-5E10-0972-190B-E568B1675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575824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>
                <a:solidFill>
                  <a:srgbClr val="FFFFFF"/>
                </a:solidFill>
              </a:rPr>
              <a:t>Practice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God’s AI</a:t>
            </a:r>
            <a:br>
              <a:rPr lang="en-US" sz="5400" dirty="0">
                <a:solidFill>
                  <a:srgbClr val="FFFFFF"/>
                </a:solidFill>
              </a:rPr>
            </a:b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Lectio Divina</a:t>
            </a:r>
            <a:br>
              <a:rPr lang="en-US" sz="5400" dirty="0">
                <a:solidFill>
                  <a:srgbClr val="FFFFFF"/>
                </a:solidFill>
              </a:rPr>
            </a:b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Proverbs 3:5-10</a:t>
            </a:r>
            <a:endParaRPr lang="en-US" sz="5400" dirty="0">
              <a:solidFill>
                <a:srgbClr val="FFFFFF"/>
              </a:solidFill>
            </a:endParaRPr>
          </a:p>
        </p:txBody>
      </p:sp>
      <p:pic>
        <p:nvPicPr>
          <p:cNvPr id="5" name="Picture 4" descr="Symbolic image of radiant light descending through a white dove onto an open Bible, representing God’s guidance through the Holy Spirit and Scripture.">
            <a:extLst>
              <a:ext uri="{FF2B5EF4-FFF2-40B4-BE49-F238E27FC236}">
                <a16:creationId xmlns:a16="http://schemas.microsoft.com/office/drawing/2014/main" id="{FC7D62A2-2AD9-2AE9-0353-D67623F18B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96" b="4596"/>
          <a:stretch>
            <a:fillRect/>
          </a:stretch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FDD4421-3DEC-4941-9625-756F8B5C6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6535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51A661-2738-FEC4-CB10-7E615F478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E82D38-7872-3BCD-3857-1DDE722AD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79" y="516836"/>
            <a:ext cx="3587457" cy="2203216"/>
          </a:xfrm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CA" sz="4000" b="1" dirty="0">
                <a:solidFill>
                  <a:srgbClr val="FFFFFF"/>
                </a:solidFill>
                <a:latin typeface="Baguet Script" panose="00000500000000000000" pitchFamily="2" charset="0"/>
              </a:rPr>
              <a:t>Lectio Divina</a:t>
            </a:r>
            <a:br>
              <a:rPr lang="en-CA" sz="4000" b="1" dirty="0">
                <a:solidFill>
                  <a:srgbClr val="FFFFFF"/>
                </a:solidFill>
                <a:latin typeface="Baguet Script" panose="00000500000000000000" pitchFamily="2" charset="0"/>
              </a:rPr>
            </a:br>
            <a:r>
              <a:rPr lang="en-CA" sz="4000" b="1" dirty="0">
                <a:solidFill>
                  <a:srgbClr val="FFFFFF"/>
                </a:solidFill>
                <a:latin typeface="Baguet Script" panose="00000500000000000000" pitchFamily="2" charset="0"/>
              </a:rPr>
              <a:t>Proverbs 3:5-10</a:t>
            </a:r>
            <a:br>
              <a:rPr lang="en-CA" sz="3600" b="1" dirty="0">
                <a:solidFill>
                  <a:srgbClr val="FFFFFF"/>
                </a:solidFill>
                <a:latin typeface="Baguet Script" panose="00000500000000000000" pitchFamily="2" charset="0"/>
              </a:rPr>
            </a:br>
            <a:br>
              <a:rPr lang="en-CA" sz="3600" b="1" dirty="0">
                <a:solidFill>
                  <a:srgbClr val="FFFFFF"/>
                </a:solidFill>
                <a:latin typeface="Baguet Script" panose="00000500000000000000" pitchFamily="2" charset="0"/>
              </a:rPr>
            </a:br>
            <a:r>
              <a:rPr lang="en-CA" sz="2800" u="sng" dirty="0">
                <a:solidFill>
                  <a:srgbClr val="FFFFFF"/>
                </a:solidFill>
                <a:latin typeface="+mn-lt"/>
              </a:rPr>
              <a:t>Read 3 Times:</a:t>
            </a:r>
            <a:br>
              <a:rPr lang="en-CA" sz="2800" u="sng" dirty="0">
                <a:solidFill>
                  <a:srgbClr val="FFFFFF"/>
                </a:solidFill>
                <a:latin typeface="+mn-lt"/>
              </a:rPr>
            </a:br>
            <a:endParaRPr lang="en-CA" sz="3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1A6D05-6FE9-3AAC-48DE-C03C8BB172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926398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794FA0-D835-2573-FC51-32996CAAAF98}"/>
              </a:ext>
            </a:extLst>
          </p:cNvPr>
          <p:cNvSpPr txBox="1"/>
          <p:nvPr/>
        </p:nvSpPr>
        <p:spPr>
          <a:xfrm>
            <a:off x="214479" y="3516606"/>
            <a:ext cx="3587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rgbClr val="FFFFFF"/>
                </a:solidFill>
              </a:rPr>
              <a:t>2. Word or phrase that stands out.</a:t>
            </a:r>
            <a:endParaRPr lang="en-CA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EAAA31-25F8-50B6-CEF6-575C2F7B738E}"/>
              </a:ext>
            </a:extLst>
          </p:cNvPr>
          <p:cNvSpPr txBox="1"/>
          <p:nvPr/>
        </p:nvSpPr>
        <p:spPr>
          <a:xfrm>
            <a:off x="214479" y="4796609"/>
            <a:ext cx="3587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>
                <a:solidFill>
                  <a:srgbClr val="FFFFFF"/>
                </a:solidFill>
              </a:rPr>
              <a:t>3. What is Father saying right now?</a:t>
            </a:r>
            <a:endParaRPr lang="en-CA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B45044-ADA8-015D-B509-657F89DB567E}"/>
              </a:ext>
            </a:extLst>
          </p:cNvPr>
          <p:cNvSpPr txBox="1"/>
          <p:nvPr/>
        </p:nvSpPr>
        <p:spPr>
          <a:xfrm>
            <a:off x="214479" y="2595109"/>
            <a:ext cx="3370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>
                <a:solidFill>
                  <a:srgbClr val="FFFFFF"/>
                </a:solidFill>
              </a:rPr>
              <a:t>1. General Impression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9666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6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575481-CB9A-D1AA-D3B8-5D0AD58145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23466"/>
          <a:stretch>
            <a:fillRect/>
          </a:stretch>
        </p:blipFill>
        <p:spPr>
          <a:xfrm>
            <a:off x="112358" y="382772"/>
            <a:ext cx="11946472" cy="61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01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D69F2C-F3FB-A2E2-1389-B9AA90AEC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3DD4763-4ED9-D2FC-C7CA-018D4D81D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6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75F3CBE-2847-CF77-C00E-CCE102EF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928E4-FAD6-4149-AA6B-352C7F9E6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140" y="480060"/>
            <a:ext cx="1043872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27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9ABA1-3B2B-6098-9F67-81C0275EE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5E263C-FB7E-4A3E-AD04-5140CD3D1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65ED8C-90F7-4EB0-ACCB-64AEF411E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23871-9430-9706-6A32-A86FD2B3B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b="1" dirty="0">
                <a:solidFill>
                  <a:srgbClr val="FFFFFF"/>
                </a:solidFill>
                <a:latin typeface="Baguet Script" panose="00000500000000000000" pitchFamily="2" charset="0"/>
              </a:rPr>
              <a:t>Conclusion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04E3BF-88F7-4D19-BEC9-8486966EA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490E78-7A23-3CB2-276A-6CABF71C46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914649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12194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21623</TotalTime>
  <Words>703</Words>
  <Application>Microsoft Office PowerPoint</Application>
  <PresentationFormat>Widescreen</PresentationFormat>
  <Paragraphs>64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 Display</vt:lpstr>
      <vt:lpstr>Baguet Script</vt:lpstr>
      <vt:lpstr>Calibri</vt:lpstr>
      <vt:lpstr>Calibri Light</vt:lpstr>
      <vt:lpstr>Wingdings</vt:lpstr>
      <vt:lpstr>Retrospect</vt:lpstr>
      <vt:lpstr>PowerPoint Presentation</vt:lpstr>
      <vt:lpstr>PowerPoint Presentation</vt:lpstr>
      <vt:lpstr>Conclusion</vt:lpstr>
      <vt:lpstr>Why This Message….</vt:lpstr>
      <vt:lpstr>Some AI Facts from Barna Group</vt:lpstr>
      <vt:lpstr>More AI Facts from Barna Group</vt:lpstr>
      <vt:lpstr>Theological Concerns and Cautions</vt:lpstr>
      <vt:lpstr>PowerPoint Presentation</vt:lpstr>
      <vt:lpstr>Matthew 22:29</vt:lpstr>
      <vt:lpstr>John 2:17</vt:lpstr>
      <vt:lpstr>Matthew 4:4</vt:lpstr>
      <vt:lpstr>Inquire of the Lord</vt:lpstr>
      <vt:lpstr>Jeremiah 10:21</vt:lpstr>
      <vt:lpstr>GOD’s AI   A lways  I nquiring</vt:lpstr>
      <vt:lpstr>Practice God’s AI  Lectio Divina  Proverbs 3:5-10</vt:lpstr>
      <vt:lpstr>Lectio Divina Proverbs 3:5-10  Read 3 Times: </vt:lpstr>
      <vt:lpstr>PowerPoint Presentation</vt:lpstr>
      <vt:lpstr>PowerPoint Presentation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God Who Restores</dc:title>
  <dc:creator>Graham Brum</dc:creator>
  <cp:lastModifiedBy>Graham Brum</cp:lastModifiedBy>
  <cp:revision>10</cp:revision>
  <cp:lastPrinted>2026-02-01T00:30:28Z</cp:lastPrinted>
  <dcterms:created xsi:type="dcterms:W3CDTF">2023-10-21T14:08:22Z</dcterms:created>
  <dcterms:modified xsi:type="dcterms:W3CDTF">2026-09-27T11:17:13Z</dcterms:modified>
</cp:coreProperties>
</file>