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55" d="100"/>
          <a:sy n="155" d="100"/>
        </p:scale>
        <p:origin x="354" y="1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fb3101405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fb3101405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fb31014054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fb31014054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fb31014054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fb31014054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fb31014054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fb31014054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fb31014054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fb31014054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>
          <a:extLst>
            <a:ext uri="{FF2B5EF4-FFF2-40B4-BE49-F238E27FC236}">
              <a16:creationId xmlns:a16="http://schemas.microsoft.com/office/drawing/2014/main" id="{B40D2D3D-70ED-1124-F475-F8EA60EB31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fb31014054_0_0:notes">
            <a:extLst>
              <a:ext uri="{FF2B5EF4-FFF2-40B4-BE49-F238E27FC236}">
                <a16:creationId xmlns:a16="http://schemas.microsoft.com/office/drawing/2014/main" id="{069B30D6-A5B3-484B-5397-4D5C828C5A7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fb31014054_0_0:notes">
            <a:extLst>
              <a:ext uri="{FF2B5EF4-FFF2-40B4-BE49-F238E27FC236}">
                <a16:creationId xmlns:a16="http://schemas.microsoft.com/office/drawing/2014/main" id="{C7C8E6E4-0642-1380-AE34-5E7E94E0B34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43109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9" y="0"/>
            <a:ext cx="9139139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9" y="0"/>
            <a:ext cx="9139139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7" name="Google Shape;67;p15" title="87a8e6f9-a0cb-4391-b765-704aefbe4295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9" y="0"/>
            <a:ext cx="9139139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3" name="Google Shape;73;p16" title="0c80b099-857c-4df0-9e64-8a7796b58df0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9" y="2"/>
            <a:ext cx="9139139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9" name="Google Shape;7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9" y="0"/>
            <a:ext cx="9139139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>
          <a:extLst>
            <a:ext uri="{FF2B5EF4-FFF2-40B4-BE49-F238E27FC236}">
              <a16:creationId xmlns:a16="http://schemas.microsoft.com/office/drawing/2014/main" id="{8E8F7108-B956-D7AC-363C-EB1ADD9238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>
            <a:extLst>
              <a:ext uri="{FF2B5EF4-FFF2-40B4-BE49-F238E27FC236}">
                <a16:creationId xmlns:a16="http://schemas.microsoft.com/office/drawing/2014/main" id="{8F058CB8-541E-FC76-1E80-1C258E30112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5" name="Google Shape;55;p13">
            <a:extLst>
              <a:ext uri="{FF2B5EF4-FFF2-40B4-BE49-F238E27FC236}">
                <a16:creationId xmlns:a16="http://schemas.microsoft.com/office/drawing/2014/main" id="{DACA4D6D-28D0-AFBF-8C95-A0F2D4B7F4E0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9" y="0"/>
            <a:ext cx="9139139" cy="51434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7727209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West Ottawa Community Church</cp:lastModifiedBy>
  <cp:revision>1</cp:revision>
  <dcterms:modified xsi:type="dcterms:W3CDTF">2026-09-06T14:23:07Z</dcterms:modified>
</cp:coreProperties>
</file>