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sldIdLst>
    <p:sldId id="256" r:id="rId2"/>
    <p:sldId id="356" r:id="rId3"/>
    <p:sldId id="357" r:id="rId4"/>
    <p:sldId id="268" r:id="rId5"/>
    <p:sldId id="314" r:id="rId6"/>
    <p:sldId id="315" r:id="rId7"/>
    <p:sldId id="358" r:id="rId8"/>
    <p:sldId id="359" r:id="rId9"/>
    <p:sldId id="360" r:id="rId10"/>
    <p:sldId id="361" r:id="rId11"/>
    <p:sldId id="362" r:id="rId12"/>
  </p:sldIdLst>
  <p:sldSz cx="12192000" cy="6858000"/>
  <p:notesSz cx="701675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29BE68-26C9-4BDD-8E3E-FC2C48BD5185}" v="21" dt="2025-06-08T11:36:12.7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6861" autoAdjust="0"/>
  </p:normalViewPr>
  <p:slideViewPr>
    <p:cSldViewPr snapToGrid="0">
      <p:cViewPr varScale="1">
        <p:scale>
          <a:sx n="78" d="100"/>
          <a:sy n="78" d="100"/>
        </p:scale>
        <p:origin x="1788" y="294"/>
      </p:cViewPr>
      <p:guideLst/>
    </p:cSldViewPr>
  </p:slideViewPr>
  <p:outlineViewPr>
    <p:cViewPr>
      <p:scale>
        <a:sx n="33" d="100"/>
        <a:sy n="33" d="100"/>
      </p:scale>
      <p:origin x="0" y="-1398"/>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64" d="100"/>
          <a:sy n="64" d="100"/>
        </p:scale>
        <p:origin x="3086" y="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ham Brum" userId="9b09732bb90aebc5" providerId="LiveId" clId="{3729BE68-26C9-4BDD-8E3E-FC2C48BD5185}"/>
    <pc:docChg chg="custSel addSld delSld modSld sldOrd modMainMaster">
      <pc:chgData name="Graham Brum" userId="9b09732bb90aebc5" providerId="LiveId" clId="{3729BE68-26C9-4BDD-8E3E-FC2C48BD5185}" dt="2025-06-08T11:56:11.574" v="341" actId="478"/>
      <pc:docMkLst>
        <pc:docMk/>
      </pc:docMkLst>
      <pc:sldChg chg="modSp mod modNotesTx">
        <pc:chgData name="Graham Brum" userId="9b09732bb90aebc5" providerId="LiveId" clId="{3729BE68-26C9-4BDD-8E3E-FC2C48BD5185}" dt="2025-06-08T01:13:16.387" v="25" actId="20577"/>
        <pc:sldMkLst>
          <pc:docMk/>
          <pc:sldMk cId="3753182128" sldId="256"/>
        </pc:sldMkLst>
        <pc:spChg chg="mod">
          <ac:chgData name="Graham Brum" userId="9b09732bb90aebc5" providerId="LiveId" clId="{3729BE68-26C9-4BDD-8E3E-FC2C48BD5185}" dt="2025-06-08T01:12:42.357" v="17" actId="21"/>
          <ac:spMkLst>
            <pc:docMk/>
            <pc:sldMk cId="3753182128" sldId="256"/>
            <ac:spMk id="2" creationId="{00000000-0000-0000-0000-000000000000}"/>
          </ac:spMkLst>
        </pc:spChg>
        <pc:spChg chg="mod">
          <ac:chgData name="Graham Brum" userId="9b09732bb90aebc5" providerId="LiveId" clId="{3729BE68-26C9-4BDD-8E3E-FC2C48BD5185}" dt="2025-06-08T01:12:54.648" v="24" actId="403"/>
          <ac:spMkLst>
            <pc:docMk/>
            <pc:sldMk cId="3753182128" sldId="256"/>
            <ac:spMk id="3" creationId="{00000000-0000-0000-0000-000000000000}"/>
          </ac:spMkLst>
        </pc:spChg>
      </pc:sldChg>
      <pc:sldChg chg="del">
        <pc:chgData name="Graham Brum" userId="9b09732bb90aebc5" providerId="LiveId" clId="{3729BE68-26C9-4BDD-8E3E-FC2C48BD5185}" dt="2025-06-08T03:33:49.726" v="83" actId="47"/>
        <pc:sldMkLst>
          <pc:docMk/>
          <pc:sldMk cId="267721853" sldId="265"/>
        </pc:sldMkLst>
      </pc:sldChg>
      <pc:sldChg chg="delSp modSp mod ord modNotesTx">
        <pc:chgData name="Graham Brum" userId="9b09732bb90aebc5" providerId="LiveId" clId="{3729BE68-26C9-4BDD-8E3E-FC2C48BD5185}" dt="2025-06-08T11:53:27.033" v="314" actId="20577"/>
        <pc:sldMkLst>
          <pc:docMk/>
          <pc:sldMk cId="3358281519" sldId="268"/>
        </pc:sldMkLst>
        <pc:spChg chg="mod">
          <ac:chgData name="Graham Brum" userId="9b09732bb90aebc5" providerId="LiveId" clId="{3729BE68-26C9-4BDD-8E3E-FC2C48BD5185}" dt="2025-06-08T11:53:27.033" v="314" actId="20577"/>
          <ac:spMkLst>
            <pc:docMk/>
            <pc:sldMk cId="3358281519" sldId="268"/>
            <ac:spMk id="3" creationId="{00000000-0000-0000-0000-000000000000}"/>
          </ac:spMkLst>
        </pc:spChg>
        <pc:spChg chg="del mod">
          <ac:chgData name="Graham Brum" userId="9b09732bb90aebc5" providerId="LiveId" clId="{3729BE68-26C9-4BDD-8E3E-FC2C48BD5185}" dt="2025-06-08T11:32:33.211" v="133" actId="478"/>
          <ac:spMkLst>
            <pc:docMk/>
            <pc:sldMk cId="3358281519" sldId="268"/>
            <ac:spMk id="4" creationId="{00000000-0000-0000-0000-000000000000}"/>
          </ac:spMkLst>
        </pc:spChg>
        <pc:spChg chg="del mod">
          <ac:chgData name="Graham Brum" userId="9b09732bb90aebc5" providerId="LiveId" clId="{3729BE68-26C9-4BDD-8E3E-FC2C48BD5185}" dt="2025-06-08T11:32:30.115" v="132" actId="478"/>
          <ac:spMkLst>
            <pc:docMk/>
            <pc:sldMk cId="3358281519" sldId="268"/>
            <ac:spMk id="5" creationId="{00000000-0000-0000-0000-000000000000}"/>
          </ac:spMkLst>
        </pc:spChg>
        <pc:spChg chg="del mod">
          <ac:chgData name="Graham Brum" userId="9b09732bb90aebc5" providerId="LiveId" clId="{3729BE68-26C9-4BDD-8E3E-FC2C48BD5185}" dt="2025-06-08T11:32:36.486" v="134" actId="478"/>
          <ac:spMkLst>
            <pc:docMk/>
            <pc:sldMk cId="3358281519" sldId="268"/>
            <ac:spMk id="6" creationId="{00000000-0000-0000-0000-000000000000}"/>
          </ac:spMkLst>
        </pc:spChg>
      </pc:sldChg>
      <pc:sldChg chg="modSp del">
        <pc:chgData name="Graham Brum" userId="9b09732bb90aebc5" providerId="LiveId" clId="{3729BE68-26C9-4BDD-8E3E-FC2C48BD5185}" dt="2025-06-08T11:36:55.936" v="221" actId="47"/>
        <pc:sldMkLst>
          <pc:docMk/>
          <pc:sldMk cId="4184924993" sldId="272"/>
        </pc:sldMkLst>
        <pc:spChg chg="mod">
          <ac:chgData name="Graham Brum" userId="9b09732bb90aebc5" providerId="LiveId" clId="{3729BE68-26C9-4BDD-8E3E-FC2C48BD5185}" dt="2025-06-08T03:35:04.317" v="86" actId="20577"/>
          <ac:spMkLst>
            <pc:docMk/>
            <pc:sldMk cId="4184924993" sldId="272"/>
            <ac:spMk id="3" creationId="{00000000-0000-0000-0000-000000000000}"/>
          </ac:spMkLst>
        </pc:spChg>
        <pc:spChg chg="mod">
          <ac:chgData name="Graham Brum" userId="9b09732bb90aebc5" providerId="LiveId" clId="{3729BE68-26C9-4BDD-8E3E-FC2C48BD5185}" dt="2025-06-08T11:31:33.962" v="127"/>
          <ac:spMkLst>
            <pc:docMk/>
            <pc:sldMk cId="4184924993" sldId="272"/>
            <ac:spMk id="4" creationId="{00000000-0000-0000-0000-000000000000}"/>
          </ac:spMkLst>
        </pc:spChg>
        <pc:spChg chg="mod">
          <ac:chgData name="Graham Brum" userId="9b09732bb90aebc5" providerId="LiveId" clId="{3729BE68-26C9-4BDD-8E3E-FC2C48BD5185}" dt="2025-06-08T11:31:33.962" v="127"/>
          <ac:spMkLst>
            <pc:docMk/>
            <pc:sldMk cId="4184924993" sldId="272"/>
            <ac:spMk id="5" creationId="{00000000-0000-0000-0000-000000000000}"/>
          </ac:spMkLst>
        </pc:spChg>
        <pc:spChg chg="mod">
          <ac:chgData name="Graham Brum" userId="9b09732bb90aebc5" providerId="LiveId" clId="{3729BE68-26C9-4BDD-8E3E-FC2C48BD5185}" dt="2025-06-08T11:31:33.962" v="127"/>
          <ac:spMkLst>
            <pc:docMk/>
            <pc:sldMk cId="4184924993" sldId="272"/>
            <ac:spMk id="6" creationId="{00000000-0000-0000-0000-000000000000}"/>
          </ac:spMkLst>
        </pc:spChg>
      </pc:sldChg>
      <pc:sldChg chg="modSp del">
        <pc:chgData name="Graham Brum" userId="9b09732bb90aebc5" providerId="LiveId" clId="{3729BE68-26C9-4BDD-8E3E-FC2C48BD5185}" dt="2025-06-08T11:37:02.967" v="222" actId="47"/>
        <pc:sldMkLst>
          <pc:docMk/>
          <pc:sldMk cId="4008666006" sldId="273"/>
        </pc:sldMkLst>
        <pc:spChg chg="mod">
          <ac:chgData name="Graham Brum" userId="9b09732bb90aebc5" providerId="LiveId" clId="{3729BE68-26C9-4BDD-8E3E-FC2C48BD5185}" dt="2025-06-08T11:31:33.962" v="127"/>
          <ac:spMkLst>
            <pc:docMk/>
            <pc:sldMk cId="4008666006" sldId="273"/>
            <ac:spMk id="4" creationId="{00000000-0000-0000-0000-000000000000}"/>
          </ac:spMkLst>
        </pc:spChg>
        <pc:spChg chg="mod">
          <ac:chgData name="Graham Brum" userId="9b09732bb90aebc5" providerId="LiveId" clId="{3729BE68-26C9-4BDD-8E3E-FC2C48BD5185}" dt="2025-06-08T11:31:33.962" v="127"/>
          <ac:spMkLst>
            <pc:docMk/>
            <pc:sldMk cId="4008666006" sldId="273"/>
            <ac:spMk id="5" creationId="{00000000-0000-0000-0000-000000000000}"/>
          </ac:spMkLst>
        </pc:spChg>
        <pc:spChg chg="mod">
          <ac:chgData name="Graham Brum" userId="9b09732bb90aebc5" providerId="LiveId" clId="{3729BE68-26C9-4BDD-8E3E-FC2C48BD5185}" dt="2025-06-08T11:31:33.962" v="127"/>
          <ac:spMkLst>
            <pc:docMk/>
            <pc:sldMk cId="4008666006" sldId="273"/>
            <ac:spMk id="6" creationId="{00000000-0000-0000-0000-000000000000}"/>
          </ac:spMkLst>
        </pc:spChg>
      </pc:sldChg>
      <pc:sldChg chg="delSp del mod delAnim modNotesTx">
        <pc:chgData name="Graham Brum" userId="9b09732bb90aebc5" providerId="LiveId" clId="{3729BE68-26C9-4BDD-8E3E-FC2C48BD5185}" dt="2025-06-08T11:39:57.464" v="233" actId="47"/>
        <pc:sldMkLst>
          <pc:docMk/>
          <pc:sldMk cId="1369520395" sldId="281"/>
        </pc:sldMkLst>
        <pc:picChg chg="del">
          <ac:chgData name="Graham Brum" userId="9b09732bb90aebc5" providerId="LiveId" clId="{3729BE68-26C9-4BDD-8E3E-FC2C48BD5185}" dt="2025-06-07T17:41:55.855" v="7" actId="478"/>
          <ac:picMkLst>
            <pc:docMk/>
            <pc:sldMk cId="1369520395" sldId="281"/>
            <ac:picMk id="8" creationId="{00000000-0000-0000-0000-000000000000}"/>
          </ac:picMkLst>
        </pc:picChg>
      </pc:sldChg>
      <pc:sldChg chg="del">
        <pc:chgData name="Graham Brum" userId="9b09732bb90aebc5" providerId="LiveId" clId="{3729BE68-26C9-4BDD-8E3E-FC2C48BD5185}" dt="2025-06-08T03:43:36.957" v="87" actId="47"/>
        <pc:sldMkLst>
          <pc:docMk/>
          <pc:sldMk cId="2346602548" sldId="282"/>
        </pc:sldMkLst>
      </pc:sldChg>
      <pc:sldChg chg="modSp del">
        <pc:chgData name="Graham Brum" userId="9b09732bb90aebc5" providerId="LiveId" clId="{3729BE68-26C9-4BDD-8E3E-FC2C48BD5185}" dt="2025-06-08T11:37:35.688" v="223" actId="47"/>
        <pc:sldMkLst>
          <pc:docMk/>
          <pc:sldMk cId="4277060802" sldId="283"/>
        </pc:sldMkLst>
        <pc:spChg chg="mod">
          <ac:chgData name="Graham Brum" userId="9b09732bb90aebc5" providerId="LiveId" clId="{3729BE68-26C9-4BDD-8E3E-FC2C48BD5185}" dt="2025-06-08T11:31:33.962" v="127"/>
          <ac:spMkLst>
            <pc:docMk/>
            <pc:sldMk cId="4277060802" sldId="283"/>
            <ac:spMk id="4" creationId="{00000000-0000-0000-0000-000000000000}"/>
          </ac:spMkLst>
        </pc:spChg>
        <pc:spChg chg="mod">
          <ac:chgData name="Graham Brum" userId="9b09732bb90aebc5" providerId="LiveId" clId="{3729BE68-26C9-4BDD-8E3E-FC2C48BD5185}" dt="2025-06-08T11:31:33.962" v="127"/>
          <ac:spMkLst>
            <pc:docMk/>
            <pc:sldMk cId="4277060802" sldId="283"/>
            <ac:spMk id="5" creationId="{00000000-0000-0000-0000-000000000000}"/>
          </ac:spMkLst>
        </pc:spChg>
        <pc:spChg chg="mod">
          <ac:chgData name="Graham Brum" userId="9b09732bb90aebc5" providerId="LiveId" clId="{3729BE68-26C9-4BDD-8E3E-FC2C48BD5185}" dt="2025-06-08T11:31:33.962" v="127"/>
          <ac:spMkLst>
            <pc:docMk/>
            <pc:sldMk cId="4277060802" sldId="283"/>
            <ac:spMk id="6" creationId="{00000000-0000-0000-0000-000000000000}"/>
          </ac:spMkLst>
        </pc:spChg>
      </pc:sldChg>
      <pc:sldChg chg="modSp del">
        <pc:chgData name="Graham Brum" userId="9b09732bb90aebc5" providerId="LiveId" clId="{3729BE68-26C9-4BDD-8E3E-FC2C48BD5185}" dt="2025-06-08T11:37:45.133" v="224" actId="47"/>
        <pc:sldMkLst>
          <pc:docMk/>
          <pc:sldMk cId="813392905" sldId="284"/>
        </pc:sldMkLst>
        <pc:spChg chg="mod">
          <ac:chgData name="Graham Brum" userId="9b09732bb90aebc5" providerId="LiveId" clId="{3729BE68-26C9-4BDD-8E3E-FC2C48BD5185}" dt="2025-06-08T11:31:33.962" v="127"/>
          <ac:spMkLst>
            <pc:docMk/>
            <pc:sldMk cId="813392905" sldId="284"/>
            <ac:spMk id="4" creationId="{00000000-0000-0000-0000-000000000000}"/>
          </ac:spMkLst>
        </pc:spChg>
        <pc:spChg chg="mod">
          <ac:chgData name="Graham Brum" userId="9b09732bb90aebc5" providerId="LiveId" clId="{3729BE68-26C9-4BDD-8E3E-FC2C48BD5185}" dt="2025-06-08T11:31:33.962" v="127"/>
          <ac:spMkLst>
            <pc:docMk/>
            <pc:sldMk cId="813392905" sldId="284"/>
            <ac:spMk id="5" creationId="{00000000-0000-0000-0000-000000000000}"/>
          </ac:spMkLst>
        </pc:spChg>
        <pc:spChg chg="mod">
          <ac:chgData name="Graham Brum" userId="9b09732bb90aebc5" providerId="LiveId" clId="{3729BE68-26C9-4BDD-8E3E-FC2C48BD5185}" dt="2025-06-08T11:31:33.962" v="127"/>
          <ac:spMkLst>
            <pc:docMk/>
            <pc:sldMk cId="813392905" sldId="284"/>
            <ac:spMk id="6" creationId="{00000000-0000-0000-0000-000000000000}"/>
          </ac:spMkLst>
        </pc:spChg>
      </pc:sldChg>
      <pc:sldChg chg="add del">
        <pc:chgData name="Graham Brum" userId="9b09732bb90aebc5" providerId="LiveId" clId="{3729BE68-26C9-4BDD-8E3E-FC2C48BD5185}" dt="2025-06-08T11:38:20.282" v="227" actId="47"/>
        <pc:sldMkLst>
          <pc:docMk/>
          <pc:sldMk cId="3794659642" sldId="311"/>
        </pc:sldMkLst>
      </pc:sldChg>
      <pc:sldChg chg="modSp add mod ord modClrScheme chgLayout">
        <pc:chgData name="Graham Brum" userId="9b09732bb90aebc5" providerId="LiveId" clId="{3729BE68-26C9-4BDD-8E3E-FC2C48BD5185}" dt="2025-06-08T11:52:05.805" v="288" actId="5793"/>
        <pc:sldMkLst>
          <pc:docMk/>
          <pc:sldMk cId="4136222665" sldId="314"/>
        </pc:sldMkLst>
        <pc:spChg chg="mod ord">
          <ac:chgData name="Graham Brum" userId="9b09732bb90aebc5" providerId="LiveId" clId="{3729BE68-26C9-4BDD-8E3E-FC2C48BD5185}" dt="2025-06-08T03:45:20.704" v="91" actId="700"/>
          <ac:spMkLst>
            <pc:docMk/>
            <pc:sldMk cId="4136222665" sldId="314"/>
            <ac:spMk id="2" creationId="{00000000-0000-0000-0000-000000000000}"/>
          </ac:spMkLst>
        </pc:spChg>
        <pc:spChg chg="mod ord">
          <ac:chgData name="Graham Brum" userId="9b09732bb90aebc5" providerId="LiveId" clId="{3729BE68-26C9-4BDD-8E3E-FC2C48BD5185}" dt="2025-06-08T11:52:05.805" v="288" actId="5793"/>
          <ac:spMkLst>
            <pc:docMk/>
            <pc:sldMk cId="4136222665" sldId="314"/>
            <ac:spMk id="3" creationId="{00000000-0000-0000-0000-000000000000}"/>
          </ac:spMkLst>
        </pc:spChg>
      </pc:sldChg>
      <pc:sldChg chg="modSp add mod ord modClrScheme chgLayout modNotes">
        <pc:chgData name="Graham Brum" userId="9b09732bb90aebc5" providerId="LiveId" clId="{3729BE68-26C9-4BDD-8E3E-FC2C48BD5185}" dt="2025-06-08T11:52:42.062" v="310" actId="5793"/>
        <pc:sldMkLst>
          <pc:docMk/>
          <pc:sldMk cId="3429379125" sldId="315"/>
        </pc:sldMkLst>
        <pc:spChg chg="mod ord">
          <ac:chgData name="Graham Brum" userId="9b09732bb90aebc5" providerId="LiveId" clId="{3729BE68-26C9-4BDD-8E3E-FC2C48BD5185}" dt="2025-06-08T11:39:21.805" v="228" actId="700"/>
          <ac:spMkLst>
            <pc:docMk/>
            <pc:sldMk cId="3429379125" sldId="315"/>
            <ac:spMk id="2" creationId="{00000000-0000-0000-0000-000000000000}"/>
          </ac:spMkLst>
        </pc:spChg>
        <pc:spChg chg="mod ord">
          <ac:chgData name="Graham Brum" userId="9b09732bb90aebc5" providerId="LiveId" clId="{3729BE68-26C9-4BDD-8E3E-FC2C48BD5185}" dt="2025-06-08T11:52:42.062" v="310" actId="5793"/>
          <ac:spMkLst>
            <pc:docMk/>
            <pc:sldMk cId="3429379125" sldId="315"/>
            <ac:spMk id="3" creationId="{00000000-0000-0000-0000-000000000000}"/>
          </ac:spMkLst>
        </pc:spChg>
      </pc:sldChg>
      <pc:sldChg chg="modSp add del mod">
        <pc:chgData name="Graham Brum" userId="9b09732bb90aebc5" providerId="LiveId" clId="{3729BE68-26C9-4BDD-8E3E-FC2C48BD5185}" dt="2025-06-08T11:39:36.030" v="230" actId="47"/>
        <pc:sldMkLst>
          <pc:docMk/>
          <pc:sldMk cId="1877507352" sldId="316"/>
        </pc:sldMkLst>
        <pc:spChg chg="mod">
          <ac:chgData name="Graham Brum" userId="9b09732bb90aebc5" providerId="LiveId" clId="{3729BE68-26C9-4BDD-8E3E-FC2C48BD5185}" dt="2025-06-07T23:41:27.928" v="9" actId="27636"/>
          <ac:spMkLst>
            <pc:docMk/>
            <pc:sldMk cId="1877507352" sldId="316"/>
            <ac:spMk id="3" creationId="{00000000-0000-0000-0000-000000000000}"/>
          </ac:spMkLst>
        </pc:spChg>
      </pc:sldChg>
      <pc:sldChg chg="modSp add del mod modClrScheme chgLayout">
        <pc:chgData name="Graham Brum" userId="9b09732bb90aebc5" providerId="LiveId" clId="{3729BE68-26C9-4BDD-8E3E-FC2C48BD5185}" dt="2025-06-08T11:38:15.018" v="225" actId="47"/>
        <pc:sldMkLst>
          <pc:docMk/>
          <pc:sldMk cId="395905307" sldId="345"/>
        </pc:sldMkLst>
        <pc:spChg chg="mod ord">
          <ac:chgData name="Graham Brum" userId="9b09732bb90aebc5" providerId="LiveId" clId="{3729BE68-26C9-4BDD-8E3E-FC2C48BD5185}" dt="2025-06-08T03:43:54.270" v="88" actId="700"/>
          <ac:spMkLst>
            <pc:docMk/>
            <pc:sldMk cId="395905307" sldId="345"/>
            <ac:spMk id="2" creationId="{00000000-0000-0000-0000-000000000000}"/>
          </ac:spMkLst>
        </pc:spChg>
        <pc:spChg chg="mod ord">
          <ac:chgData name="Graham Brum" userId="9b09732bb90aebc5" providerId="LiveId" clId="{3729BE68-26C9-4BDD-8E3E-FC2C48BD5185}" dt="2025-06-08T03:43:54.426" v="89" actId="27636"/>
          <ac:spMkLst>
            <pc:docMk/>
            <pc:sldMk cId="395905307" sldId="345"/>
            <ac:spMk id="3" creationId="{00000000-0000-0000-0000-000000000000}"/>
          </ac:spMkLst>
        </pc:spChg>
      </pc:sldChg>
      <pc:sldChg chg="modSp add del mod">
        <pc:chgData name="Graham Brum" userId="9b09732bb90aebc5" providerId="LiveId" clId="{3729BE68-26C9-4BDD-8E3E-FC2C48BD5185}" dt="2025-06-08T11:38:18.241" v="226" actId="47"/>
        <pc:sldMkLst>
          <pc:docMk/>
          <pc:sldMk cId="3645711031" sldId="354"/>
        </pc:sldMkLst>
        <pc:spChg chg="mod">
          <ac:chgData name="Graham Brum" userId="9b09732bb90aebc5" providerId="LiveId" clId="{3729BE68-26C9-4BDD-8E3E-FC2C48BD5185}" dt="2025-06-07T23:41:27.975" v="10" actId="27636"/>
          <ac:spMkLst>
            <pc:docMk/>
            <pc:sldMk cId="3645711031" sldId="354"/>
            <ac:spMk id="3" creationId="{AC52CEF9-88CC-42F5-8D87-B28E5FB41BE9}"/>
          </ac:spMkLst>
        </pc:spChg>
      </pc:sldChg>
      <pc:sldChg chg="add del">
        <pc:chgData name="Graham Brum" userId="9b09732bb90aebc5" providerId="LiveId" clId="{3729BE68-26C9-4BDD-8E3E-FC2C48BD5185}" dt="2025-06-08T03:44:51.332" v="90" actId="47"/>
        <pc:sldMkLst>
          <pc:docMk/>
          <pc:sldMk cId="2947396150" sldId="355"/>
        </pc:sldMkLst>
      </pc:sldChg>
      <pc:sldChg chg="addSp delSp modSp new mod chgLayout">
        <pc:chgData name="Graham Brum" userId="9b09732bb90aebc5" providerId="LiveId" clId="{3729BE68-26C9-4BDD-8E3E-FC2C48BD5185}" dt="2025-06-08T11:56:11.574" v="341" actId="478"/>
        <pc:sldMkLst>
          <pc:docMk/>
          <pc:sldMk cId="1401409453" sldId="356"/>
        </pc:sldMkLst>
        <pc:spChg chg="mod ord">
          <ac:chgData name="Graham Brum" userId="9b09732bb90aebc5" providerId="LiveId" clId="{3729BE68-26C9-4BDD-8E3E-FC2C48BD5185}" dt="2025-06-08T11:30:55.388" v="126" actId="6264"/>
          <ac:spMkLst>
            <pc:docMk/>
            <pc:sldMk cId="1401409453" sldId="356"/>
            <ac:spMk id="2" creationId="{5E7277B1-B4A8-4EAF-1A12-7FFE94D8AE72}"/>
          </ac:spMkLst>
        </pc:spChg>
        <pc:spChg chg="mod ord">
          <ac:chgData name="Graham Brum" userId="9b09732bb90aebc5" providerId="LiveId" clId="{3729BE68-26C9-4BDD-8E3E-FC2C48BD5185}" dt="2025-06-08T11:55:41.347" v="338" actId="20577"/>
          <ac:spMkLst>
            <pc:docMk/>
            <pc:sldMk cId="1401409453" sldId="356"/>
            <ac:spMk id="3" creationId="{22341A26-8D48-597A-36BF-6996FD98CA00}"/>
          </ac:spMkLst>
        </pc:spChg>
        <pc:spChg chg="del mod ord">
          <ac:chgData name="Graham Brum" userId="9b09732bb90aebc5" providerId="LiveId" clId="{3729BE68-26C9-4BDD-8E3E-FC2C48BD5185}" dt="2025-06-08T11:56:08.555" v="340" actId="478"/>
          <ac:spMkLst>
            <pc:docMk/>
            <pc:sldMk cId="1401409453" sldId="356"/>
            <ac:spMk id="4" creationId="{75E5178E-9127-F73A-9C87-47FDD72ACF60}"/>
          </ac:spMkLst>
        </pc:spChg>
        <pc:spChg chg="del mod ord">
          <ac:chgData name="Graham Brum" userId="9b09732bb90aebc5" providerId="LiveId" clId="{3729BE68-26C9-4BDD-8E3E-FC2C48BD5185}" dt="2025-06-08T11:56:05.454" v="339" actId="478"/>
          <ac:spMkLst>
            <pc:docMk/>
            <pc:sldMk cId="1401409453" sldId="356"/>
            <ac:spMk id="5" creationId="{18767154-7ED8-4109-CA53-CF6111777AA1}"/>
          </ac:spMkLst>
        </pc:spChg>
        <pc:spChg chg="del mod ord">
          <ac:chgData name="Graham Brum" userId="9b09732bb90aebc5" providerId="LiveId" clId="{3729BE68-26C9-4BDD-8E3E-FC2C48BD5185}" dt="2025-06-08T11:56:11.574" v="341" actId="478"/>
          <ac:spMkLst>
            <pc:docMk/>
            <pc:sldMk cId="1401409453" sldId="356"/>
            <ac:spMk id="6" creationId="{7185C8AB-A4F5-5B17-2462-AFA5D351D8F4}"/>
          </ac:spMkLst>
        </pc:spChg>
        <pc:spChg chg="add del mod">
          <ac:chgData name="Graham Brum" userId="9b09732bb90aebc5" providerId="LiveId" clId="{3729BE68-26C9-4BDD-8E3E-FC2C48BD5185}" dt="2025-06-08T11:30:55.388" v="126" actId="6264"/>
          <ac:spMkLst>
            <pc:docMk/>
            <pc:sldMk cId="1401409453" sldId="356"/>
            <ac:spMk id="7" creationId="{CDE5F9BE-5FD6-8482-E4E1-E7C48936082E}"/>
          </ac:spMkLst>
        </pc:spChg>
        <pc:spChg chg="add del mod">
          <ac:chgData name="Graham Brum" userId="9b09732bb90aebc5" providerId="LiveId" clId="{3729BE68-26C9-4BDD-8E3E-FC2C48BD5185}" dt="2025-06-08T11:30:55.388" v="126" actId="6264"/>
          <ac:spMkLst>
            <pc:docMk/>
            <pc:sldMk cId="1401409453" sldId="356"/>
            <ac:spMk id="8" creationId="{416AF27F-9F21-3281-0ADF-4C0187B03E07}"/>
          </ac:spMkLst>
        </pc:spChg>
        <pc:spChg chg="add del mod">
          <ac:chgData name="Graham Brum" userId="9b09732bb90aebc5" providerId="LiveId" clId="{3729BE68-26C9-4BDD-8E3E-FC2C48BD5185}" dt="2025-06-08T11:30:55.388" v="126" actId="6264"/>
          <ac:spMkLst>
            <pc:docMk/>
            <pc:sldMk cId="1401409453" sldId="356"/>
            <ac:spMk id="9" creationId="{F43ACFA1-AD30-206A-3A41-D6C75BB5C837}"/>
          </ac:spMkLst>
        </pc:spChg>
        <pc:spChg chg="add del mod">
          <ac:chgData name="Graham Brum" userId="9b09732bb90aebc5" providerId="LiveId" clId="{3729BE68-26C9-4BDD-8E3E-FC2C48BD5185}" dt="2025-06-08T11:30:55.388" v="126" actId="6264"/>
          <ac:spMkLst>
            <pc:docMk/>
            <pc:sldMk cId="1401409453" sldId="356"/>
            <ac:spMk id="10" creationId="{BAC09F3B-9F79-35EE-14EB-5BA11FB51173}"/>
          </ac:spMkLst>
        </pc:spChg>
        <pc:spChg chg="add del mod">
          <ac:chgData name="Graham Brum" userId="9b09732bb90aebc5" providerId="LiveId" clId="{3729BE68-26C9-4BDD-8E3E-FC2C48BD5185}" dt="2025-06-08T11:30:55.388" v="126" actId="6264"/>
          <ac:spMkLst>
            <pc:docMk/>
            <pc:sldMk cId="1401409453" sldId="356"/>
            <ac:spMk id="11" creationId="{3741A5EF-0B8C-75DE-2310-51B4B47B9A35}"/>
          </ac:spMkLst>
        </pc:spChg>
      </pc:sldChg>
      <pc:sldChg chg="addSp delSp modSp new mod chgLayout">
        <pc:chgData name="Graham Brum" userId="9b09732bb90aebc5" providerId="LiveId" clId="{3729BE68-26C9-4BDD-8E3E-FC2C48BD5185}" dt="2025-06-08T11:51:28.686" v="253" actId="947"/>
        <pc:sldMkLst>
          <pc:docMk/>
          <pc:sldMk cId="83682044" sldId="357"/>
        </pc:sldMkLst>
        <pc:spChg chg="mod ord">
          <ac:chgData name="Graham Brum" userId="9b09732bb90aebc5" providerId="LiveId" clId="{3729BE68-26C9-4BDD-8E3E-FC2C48BD5185}" dt="2025-06-08T11:31:45.989" v="128" actId="6264"/>
          <ac:spMkLst>
            <pc:docMk/>
            <pc:sldMk cId="83682044" sldId="357"/>
            <ac:spMk id="2" creationId="{F830FCB0-4D1D-AE38-1662-9F2F8B4EADE1}"/>
          </ac:spMkLst>
        </pc:spChg>
        <pc:spChg chg="mod ord">
          <ac:chgData name="Graham Brum" userId="9b09732bb90aebc5" providerId="LiveId" clId="{3729BE68-26C9-4BDD-8E3E-FC2C48BD5185}" dt="2025-06-08T11:51:28.686" v="253" actId="947"/>
          <ac:spMkLst>
            <pc:docMk/>
            <pc:sldMk cId="83682044" sldId="357"/>
            <ac:spMk id="3" creationId="{58F45CDB-8A94-6D5D-0B4B-72F1E61EA88E}"/>
          </ac:spMkLst>
        </pc:spChg>
        <pc:spChg chg="del mod ord">
          <ac:chgData name="Graham Brum" userId="9b09732bb90aebc5" providerId="LiveId" clId="{3729BE68-26C9-4BDD-8E3E-FC2C48BD5185}" dt="2025-06-08T11:32:24.627" v="131" actId="478"/>
          <ac:spMkLst>
            <pc:docMk/>
            <pc:sldMk cId="83682044" sldId="357"/>
            <ac:spMk id="4" creationId="{1DC1CF78-569E-FF83-D041-ADFC1367AEEB}"/>
          </ac:spMkLst>
        </pc:spChg>
        <pc:spChg chg="del mod ord">
          <ac:chgData name="Graham Brum" userId="9b09732bb90aebc5" providerId="LiveId" clId="{3729BE68-26C9-4BDD-8E3E-FC2C48BD5185}" dt="2025-06-08T11:32:12.662" v="129" actId="478"/>
          <ac:spMkLst>
            <pc:docMk/>
            <pc:sldMk cId="83682044" sldId="357"/>
            <ac:spMk id="5" creationId="{D97689C0-CC8E-4F6D-A8C6-A4C3ED584685}"/>
          </ac:spMkLst>
        </pc:spChg>
        <pc:spChg chg="del mod ord">
          <ac:chgData name="Graham Brum" userId="9b09732bb90aebc5" providerId="LiveId" clId="{3729BE68-26C9-4BDD-8E3E-FC2C48BD5185}" dt="2025-06-08T11:32:18.078" v="130" actId="478"/>
          <ac:spMkLst>
            <pc:docMk/>
            <pc:sldMk cId="83682044" sldId="357"/>
            <ac:spMk id="6" creationId="{6F1E2072-EA16-845C-4782-BBFADA92A761}"/>
          </ac:spMkLst>
        </pc:spChg>
        <pc:spChg chg="add del mod">
          <ac:chgData name="Graham Brum" userId="9b09732bb90aebc5" providerId="LiveId" clId="{3729BE68-26C9-4BDD-8E3E-FC2C48BD5185}" dt="2025-06-08T11:31:45.989" v="128" actId="6264"/>
          <ac:spMkLst>
            <pc:docMk/>
            <pc:sldMk cId="83682044" sldId="357"/>
            <ac:spMk id="7" creationId="{2430BE2F-8571-A005-1E4C-71C1F7B9D8D5}"/>
          </ac:spMkLst>
        </pc:spChg>
        <pc:spChg chg="add del mod">
          <ac:chgData name="Graham Brum" userId="9b09732bb90aebc5" providerId="LiveId" clId="{3729BE68-26C9-4BDD-8E3E-FC2C48BD5185}" dt="2025-06-08T11:31:45.989" v="128" actId="6264"/>
          <ac:spMkLst>
            <pc:docMk/>
            <pc:sldMk cId="83682044" sldId="357"/>
            <ac:spMk id="8" creationId="{1E6B0AEA-2E3F-312F-F7FF-029E3AEAD965}"/>
          </ac:spMkLst>
        </pc:spChg>
      </pc:sldChg>
      <pc:sldChg chg="modSp new mod">
        <pc:chgData name="Graham Brum" userId="9b09732bb90aebc5" providerId="LiveId" clId="{3729BE68-26C9-4BDD-8E3E-FC2C48BD5185}" dt="2025-06-08T11:47:34.533" v="246" actId="6549"/>
        <pc:sldMkLst>
          <pc:docMk/>
          <pc:sldMk cId="1596418117" sldId="358"/>
        </pc:sldMkLst>
        <pc:spChg chg="mod">
          <ac:chgData name="Graham Brum" userId="9b09732bb90aebc5" providerId="LiveId" clId="{3729BE68-26C9-4BDD-8E3E-FC2C48BD5185}" dt="2025-06-08T11:47:25.096" v="243" actId="313"/>
          <ac:spMkLst>
            <pc:docMk/>
            <pc:sldMk cId="1596418117" sldId="358"/>
            <ac:spMk id="2" creationId="{D4D80B72-78FD-FD0C-5DF8-45DC470D13AE}"/>
          </ac:spMkLst>
        </pc:spChg>
        <pc:spChg chg="mod">
          <ac:chgData name="Graham Brum" userId="9b09732bb90aebc5" providerId="LiveId" clId="{3729BE68-26C9-4BDD-8E3E-FC2C48BD5185}" dt="2025-06-08T11:47:34.533" v="246" actId="6549"/>
          <ac:spMkLst>
            <pc:docMk/>
            <pc:sldMk cId="1596418117" sldId="358"/>
            <ac:spMk id="3" creationId="{60297722-C938-27AB-3BF0-6CA38D028998}"/>
          </ac:spMkLst>
        </pc:spChg>
      </pc:sldChg>
      <pc:sldChg chg="modSp new mod">
        <pc:chgData name="Graham Brum" userId="9b09732bb90aebc5" providerId="LiveId" clId="{3729BE68-26C9-4BDD-8E3E-FC2C48BD5185}" dt="2025-06-08T11:34:23.737" v="180" actId="20577"/>
        <pc:sldMkLst>
          <pc:docMk/>
          <pc:sldMk cId="3570162051" sldId="359"/>
        </pc:sldMkLst>
        <pc:spChg chg="mod">
          <ac:chgData name="Graham Brum" userId="9b09732bb90aebc5" providerId="LiveId" clId="{3729BE68-26C9-4BDD-8E3E-FC2C48BD5185}" dt="2025-06-08T11:34:10.811" v="177" actId="20577"/>
          <ac:spMkLst>
            <pc:docMk/>
            <pc:sldMk cId="3570162051" sldId="359"/>
            <ac:spMk id="2" creationId="{56166514-F91B-DF8C-BE6E-1A821A6DF25C}"/>
          </ac:spMkLst>
        </pc:spChg>
        <pc:spChg chg="mod">
          <ac:chgData name="Graham Brum" userId="9b09732bb90aebc5" providerId="LiveId" clId="{3729BE68-26C9-4BDD-8E3E-FC2C48BD5185}" dt="2025-06-08T11:34:23.737" v="180" actId="20577"/>
          <ac:spMkLst>
            <pc:docMk/>
            <pc:sldMk cId="3570162051" sldId="359"/>
            <ac:spMk id="3" creationId="{6F97E0E6-5D74-FFF8-9A75-55858AD7CB02}"/>
          </ac:spMkLst>
        </pc:spChg>
      </pc:sldChg>
      <pc:sldChg chg="modSp new mod">
        <pc:chgData name="Graham Brum" userId="9b09732bb90aebc5" providerId="LiveId" clId="{3729BE68-26C9-4BDD-8E3E-FC2C48BD5185}" dt="2025-06-08T11:35:21.407" v="202" actId="20577"/>
        <pc:sldMkLst>
          <pc:docMk/>
          <pc:sldMk cId="3591260812" sldId="360"/>
        </pc:sldMkLst>
        <pc:spChg chg="mod">
          <ac:chgData name="Graham Brum" userId="9b09732bb90aebc5" providerId="LiveId" clId="{3729BE68-26C9-4BDD-8E3E-FC2C48BD5185}" dt="2025-06-08T11:35:09.156" v="198" actId="20577"/>
          <ac:spMkLst>
            <pc:docMk/>
            <pc:sldMk cId="3591260812" sldId="360"/>
            <ac:spMk id="2" creationId="{8FF5F61C-CB83-F43B-A73F-4CBBBAD5C1AB}"/>
          </ac:spMkLst>
        </pc:spChg>
        <pc:spChg chg="mod">
          <ac:chgData name="Graham Brum" userId="9b09732bb90aebc5" providerId="LiveId" clId="{3729BE68-26C9-4BDD-8E3E-FC2C48BD5185}" dt="2025-06-08T11:35:21.407" v="202" actId="20577"/>
          <ac:spMkLst>
            <pc:docMk/>
            <pc:sldMk cId="3591260812" sldId="360"/>
            <ac:spMk id="3" creationId="{B4010D33-BCB9-A832-1F9B-85A97E9910DA}"/>
          </ac:spMkLst>
        </pc:spChg>
      </pc:sldChg>
      <pc:sldChg chg="modSp new mod">
        <pc:chgData name="Graham Brum" userId="9b09732bb90aebc5" providerId="LiveId" clId="{3729BE68-26C9-4BDD-8E3E-FC2C48BD5185}" dt="2025-06-08T11:36:26.259" v="220" actId="27636"/>
        <pc:sldMkLst>
          <pc:docMk/>
          <pc:sldMk cId="2890704671" sldId="361"/>
        </pc:sldMkLst>
        <pc:spChg chg="mod">
          <ac:chgData name="Graham Brum" userId="9b09732bb90aebc5" providerId="LiveId" clId="{3729BE68-26C9-4BDD-8E3E-FC2C48BD5185}" dt="2025-06-08T11:36:22.542" v="217" actId="20577"/>
          <ac:spMkLst>
            <pc:docMk/>
            <pc:sldMk cId="2890704671" sldId="361"/>
            <ac:spMk id="2" creationId="{479468AB-DA1E-6BA7-2749-2540C9D46A1B}"/>
          </ac:spMkLst>
        </pc:spChg>
        <pc:spChg chg="mod">
          <ac:chgData name="Graham Brum" userId="9b09732bb90aebc5" providerId="LiveId" clId="{3729BE68-26C9-4BDD-8E3E-FC2C48BD5185}" dt="2025-06-08T11:36:26.259" v="220" actId="27636"/>
          <ac:spMkLst>
            <pc:docMk/>
            <pc:sldMk cId="2890704671" sldId="361"/>
            <ac:spMk id="3" creationId="{70EA7D69-B904-CEEB-2781-DBC36775CB5D}"/>
          </ac:spMkLst>
        </pc:spChg>
      </pc:sldChg>
      <pc:sldMasterChg chg="modSp mod delSldLayout modSldLayout">
        <pc:chgData name="Graham Brum" userId="9b09732bb90aebc5" providerId="LiveId" clId="{3729BE68-26C9-4BDD-8E3E-FC2C48BD5185}" dt="2025-06-08T11:39:36.030" v="230" actId="47"/>
        <pc:sldMasterMkLst>
          <pc:docMk/>
          <pc:sldMasterMk cId="773359401" sldId="2147483660"/>
        </pc:sldMasterMkLst>
        <pc:spChg chg="mod">
          <ac:chgData name="Graham Brum" userId="9b09732bb90aebc5" providerId="LiveId" clId="{3729BE68-26C9-4BDD-8E3E-FC2C48BD5185}" dt="2025-06-08T11:30:04.616" v="121" actId="6549"/>
          <ac:spMkLst>
            <pc:docMk/>
            <pc:sldMasterMk cId="773359401" sldId="2147483660"/>
            <ac:spMk id="4" creationId="{00000000-0000-0000-0000-000000000000}"/>
          </ac:spMkLst>
        </pc:spChg>
        <pc:spChg chg="mod">
          <ac:chgData name="Graham Brum" userId="9b09732bb90aebc5" providerId="LiveId" clId="{3729BE68-26C9-4BDD-8E3E-FC2C48BD5185}" dt="2025-06-08T11:30:01.355" v="120" actId="20577"/>
          <ac:spMkLst>
            <pc:docMk/>
            <pc:sldMasterMk cId="773359401" sldId="2147483660"/>
            <ac:spMk id="5" creationId="{00000000-0000-0000-0000-000000000000}"/>
          </ac:spMkLst>
        </pc:spChg>
        <pc:sldLayoutChg chg="modSp mod">
          <pc:chgData name="Graham Brum" userId="9b09732bb90aebc5" providerId="LiveId" clId="{3729BE68-26C9-4BDD-8E3E-FC2C48BD5185}" dt="2025-06-08T11:30:19.939" v="123" actId="6549"/>
          <pc:sldLayoutMkLst>
            <pc:docMk/>
            <pc:sldMasterMk cId="773359401" sldId="2147483660"/>
            <pc:sldLayoutMk cId="2845640307" sldId="2147483661"/>
          </pc:sldLayoutMkLst>
          <pc:spChg chg="mod">
            <ac:chgData name="Graham Brum" userId="9b09732bb90aebc5" providerId="LiveId" clId="{3729BE68-26C9-4BDD-8E3E-FC2C48BD5185}" dt="2025-06-08T11:30:19.939" v="123" actId="6549"/>
            <ac:spMkLst>
              <pc:docMk/>
              <pc:sldMasterMk cId="773359401" sldId="2147483660"/>
              <pc:sldLayoutMk cId="2845640307" sldId="2147483661"/>
              <ac:spMk id="4" creationId="{00000000-0000-0000-0000-000000000000}"/>
            </ac:spMkLst>
          </pc:spChg>
          <pc:spChg chg="mod">
            <ac:chgData name="Graham Brum" userId="9b09732bb90aebc5" providerId="LiveId" clId="{3729BE68-26C9-4BDD-8E3E-FC2C48BD5185}" dt="2025-06-08T11:30:16.841" v="122" actId="20577"/>
            <ac:spMkLst>
              <pc:docMk/>
              <pc:sldMasterMk cId="773359401" sldId="2147483660"/>
              <pc:sldLayoutMk cId="2845640307" sldId="2147483661"/>
              <ac:spMk id="5" creationId="{00000000-0000-0000-0000-000000000000}"/>
            </ac:spMkLst>
          </pc:spChg>
        </pc:sldLayoutChg>
        <pc:sldLayoutChg chg="delSp modSp mod">
          <pc:chgData name="Graham Brum" userId="9b09732bb90aebc5" providerId="LiveId" clId="{3729BE68-26C9-4BDD-8E3E-FC2C48BD5185}" dt="2025-06-08T11:31:33.962" v="127"/>
          <pc:sldLayoutMkLst>
            <pc:docMk/>
            <pc:sldMasterMk cId="773359401" sldId="2147483660"/>
            <pc:sldLayoutMk cId="3350309644" sldId="2147483662"/>
          </pc:sldLayoutMkLst>
          <pc:spChg chg="del mod">
            <ac:chgData name="Graham Brum" userId="9b09732bb90aebc5" providerId="LiveId" clId="{3729BE68-26C9-4BDD-8E3E-FC2C48BD5185}" dt="2025-06-08T11:31:33.962" v="127"/>
            <ac:spMkLst>
              <pc:docMk/>
              <pc:sldMasterMk cId="773359401" sldId="2147483660"/>
              <pc:sldLayoutMk cId="3350309644" sldId="2147483662"/>
              <ac:spMk id="4" creationId="{00000000-0000-0000-0000-000000000000}"/>
            </ac:spMkLst>
          </pc:spChg>
          <pc:spChg chg="del mod">
            <ac:chgData name="Graham Brum" userId="9b09732bb90aebc5" providerId="LiveId" clId="{3729BE68-26C9-4BDD-8E3E-FC2C48BD5185}" dt="2025-06-08T11:31:33.962" v="127"/>
            <ac:spMkLst>
              <pc:docMk/>
              <pc:sldMasterMk cId="773359401" sldId="2147483660"/>
              <pc:sldLayoutMk cId="3350309644" sldId="2147483662"/>
              <ac:spMk id="5" creationId="{00000000-0000-0000-0000-000000000000}"/>
            </ac:spMkLst>
          </pc:spChg>
          <pc:spChg chg="del">
            <ac:chgData name="Graham Brum" userId="9b09732bb90aebc5" providerId="LiveId" clId="{3729BE68-26C9-4BDD-8E3E-FC2C48BD5185}" dt="2025-06-08T11:31:33.962" v="127"/>
            <ac:spMkLst>
              <pc:docMk/>
              <pc:sldMasterMk cId="773359401" sldId="2147483660"/>
              <pc:sldLayoutMk cId="3350309644" sldId="2147483662"/>
              <ac:spMk id="6" creationId="{00000000-0000-0000-0000-000000000000}"/>
            </ac:spMkLst>
          </pc:spChg>
        </pc:sldLayoutChg>
        <pc:sldLayoutChg chg="del">
          <pc:chgData name="Graham Brum" userId="9b09732bb90aebc5" providerId="LiveId" clId="{3729BE68-26C9-4BDD-8E3E-FC2C48BD5185}" dt="2025-06-08T11:39:36.030" v="230" actId="47"/>
          <pc:sldLayoutMkLst>
            <pc:docMk/>
            <pc:sldMasterMk cId="773359401" sldId="2147483660"/>
            <pc:sldLayoutMk cId="2750230676" sldId="214748367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7072"/>
          </a:xfrm>
          <a:prstGeom prst="rect">
            <a:avLst/>
          </a:prstGeom>
        </p:spPr>
        <p:txBody>
          <a:bodyPr vert="horz" lIns="93287" tIns="46644" rIns="93287" bIns="46644" rtlCol="0"/>
          <a:lstStyle>
            <a:lvl1pPr algn="l">
              <a:defRPr sz="1200"/>
            </a:lvl1pPr>
          </a:lstStyle>
          <a:p>
            <a:endParaRPr lang="en-CA"/>
          </a:p>
        </p:txBody>
      </p:sp>
      <p:sp>
        <p:nvSpPr>
          <p:cNvPr id="3" name="Date Placeholder 2"/>
          <p:cNvSpPr>
            <a:spLocks noGrp="1"/>
          </p:cNvSpPr>
          <p:nvPr>
            <p:ph type="dt" idx="1"/>
          </p:nvPr>
        </p:nvSpPr>
        <p:spPr>
          <a:xfrm>
            <a:off x="3974534" y="0"/>
            <a:ext cx="3040592" cy="467072"/>
          </a:xfrm>
          <a:prstGeom prst="rect">
            <a:avLst/>
          </a:prstGeom>
        </p:spPr>
        <p:txBody>
          <a:bodyPr vert="horz" lIns="93287" tIns="46644" rIns="93287" bIns="46644" rtlCol="0"/>
          <a:lstStyle>
            <a:lvl1pPr algn="r">
              <a:defRPr sz="1200"/>
            </a:lvl1pPr>
          </a:lstStyle>
          <a:p>
            <a:fld id="{2FBDC9FF-5166-45AB-A6CB-2325E84DFD27}" type="datetimeFigureOut">
              <a:rPr lang="en-CA" smtClean="0"/>
              <a:t>2025-06-08</a:t>
            </a:fld>
            <a:endParaRPr lang="en-CA"/>
          </a:p>
        </p:txBody>
      </p:sp>
      <p:sp>
        <p:nvSpPr>
          <p:cNvPr id="4" name="Slide Image Placeholder 3"/>
          <p:cNvSpPr>
            <a:spLocks noGrp="1" noRot="1" noChangeAspect="1"/>
          </p:cNvSpPr>
          <p:nvPr>
            <p:ph type="sldImg" idx="2"/>
          </p:nvPr>
        </p:nvSpPr>
        <p:spPr>
          <a:xfrm>
            <a:off x="715963" y="554042"/>
            <a:ext cx="5584825" cy="3141662"/>
          </a:xfrm>
          <a:prstGeom prst="rect">
            <a:avLst/>
          </a:prstGeom>
          <a:noFill/>
          <a:ln w="12700">
            <a:solidFill>
              <a:prstClr val="black"/>
            </a:solidFill>
          </a:ln>
        </p:spPr>
        <p:txBody>
          <a:bodyPr vert="horz" lIns="93287" tIns="46644" rIns="93287" bIns="46644" rtlCol="0" anchor="ctr"/>
          <a:lstStyle/>
          <a:p>
            <a:endParaRPr lang="en-CA"/>
          </a:p>
        </p:txBody>
      </p:sp>
      <p:sp>
        <p:nvSpPr>
          <p:cNvPr id="5" name="Notes Placeholder 4"/>
          <p:cNvSpPr>
            <a:spLocks noGrp="1"/>
          </p:cNvSpPr>
          <p:nvPr>
            <p:ph type="body" sz="quarter" idx="3"/>
          </p:nvPr>
        </p:nvSpPr>
        <p:spPr>
          <a:xfrm>
            <a:off x="701675" y="3782674"/>
            <a:ext cx="5613400" cy="5059356"/>
          </a:xfrm>
          <a:prstGeom prst="rect">
            <a:avLst/>
          </a:prstGeom>
        </p:spPr>
        <p:txBody>
          <a:bodyPr vert="horz" lIns="93287" tIns="46644" rIns="93287" bIns="4664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6" name="Footer Placeholder 5"/>
          <p:cNvSpPr>
            <a:spLocks noGrp="1"/>
          </p:cNvSpPr>
          <p:nvPr>
            <p:ph type="ftr" sz="quarter" idx="4"/>
          </p:nvPr>
        </p:nvSpPr>
        <p:spPr>
          <a:xfrm>
            <a:off x="0" y="8842030"/>
            <a:ext cx="3040592" cy="467071"/>
          </a:xfrm>
          <a:prstGeom prst="rect">
            <a:avLst/>
          </a:prstGeom>
        </p:spPr>
        <p:txBody>
          <a:bodyPr vert="horz" lIns="93287" tIns="46644" rIns="93287" bIns="46644" rtlCol="0" anchor="b"/>
          <a:lstStyle>
            <a:lvl1pPr algn="l">
              <a:defRPr sz="1200"/>
            </a:lvl1pPr>
          </a:lstStyle>
          <a:p>
            <a:endParaRPr lang="en-CA"/>
          </a:p>
        </p:txBody>
      </p:sp>
      <p:sp>
        <p:nvSpPr>
          <p:cNvPr id="7" name="Slide Number Placeholder 6"/>
          <p:cNvSpPr>
            <a:spLocks noGrp="1"/>
          </p:cNvSpPr>
          <p:nvPr>
            <p:ph type="sldNum" sz="quarter" idx="5"/>
          </p:nvPr>
        </p:nvSpPr>
        <p:spPr>
          <a:xfrm>
            <a:off x="3974534" y="8842030"/>
            <a:ext cx="3040592" cy="467071"/>
          </a:xfrm>
          <a:prstGeom prst="rect">
            <a:avLst/>
          </a:prstGeom>
        </p:spPr>
        <p:txBody>
          <a:bodyPr vert="horz" lIns="93287" tIns="46644" rIns="93287" bIns="46644" rtlCol="0" anchor="b"/>
          <a:lstStyle>
            <a:lvl1pPr algn="r">
              <a:defRPr sz="1200"/>
            </a:lvl1pPr>
          </a:lstStyle>
          <a:p>
            <a:fld id="{3ACEDADE-3641-48F6-A2E4-C7E40B1172DB}" type="slidenum">
              <a:rPr lang="en-CA" smtClean="0"/>
              <a:t>‹#›</a:t>
            </a:fld>
            <a:endParaRPr lang="en-CA"/>
          </a:p>
        </p:txBody>
      </p:sp>
    </p:spTree>
    <p:extLst>
      <p:ext uri="{BB962C8B-B14F-4D97-AF65-F5344CB8AC3E}">
        <p14:creationId xmlns:p14="http://schemas.microsoft.com/office/powerpoint/2010/main" val="2456883189"/>
      </p:ext>
    </p:extLst>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554038"/>
            <a:ext cx="5584825" cy="3141662"/>
          </a:xfrm>
        </p:spPr>
      </p:sp>
      <p:sp>
        <p:nvSpPr>
          <p:cNvPr id="3" name="Notes Placeholder 2"/>
          <p:cNvSpPr>
            <a:spLocks noGrp="1"/>
          </p:cNvSpPr>
          <p:nvPr>
            <p:ph type="body" idx="1"/>
          </p:nvPr>
        </p:nvSpPr>
        <p:spPr/>
        <p:txBody>
          <a:bodyPr/>
          <a:lstStyle/>
          <a:p>
            <a:r>
              <a:rPr lang="en-CA" dirty="0"/>
              <a:t>	</a:t>
            </a:r>
          </a:p>
        </p:txBody>
      </p:sp>
      <p:sp>
        <p:nvSpPr>
          <p:cNvPr id="4" name="Slide Number Placeholder 3"/>
          <p:cNvSpPr>
            <a:spLocks noGrp="1"/>
          </p:cNvSpPr>
          <p:nvPr>
            <p:ph type="sldNum" sz="quarter" idx="10"/>
          </p:nvPr>
        </p:nvSpPr>
        <p:spPr/>
        <p:txBody>
          <a:bodyPr/>
          <a:lstStyle/>
          <a:p>
            <a:fld id="{3ACEDADE-3641-48F6-A2E4-C7E40B1172DB}" type="slidenum">
              <a:rPr lang="en-CA" smtClean="0"/>
              <a:t>1</a:t>
            </a:fld>
            <a:endParaRPr lang="en-CA" dirty="0"/>
          </a:p>
        </p:txBody>
      </p:sp>
    </p:spTree>
    <p:extLst>
      <p:ext uri="{BB962C8B-B14F-4D97-AF65-F5344CB8AC3E}">
        <p14:creationId xmlns:p14="http://schemas.microsoft.com/office/powerpoint/2010/main" val="3445319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554038"/>
            <a:ext cx="5584825" cy="3141662"/>
          </a:xfrm>
        </p:spPr>
      </p:sp>
      <p:sp>
        <p:nvSpPr>
          <p:cNvPr id="3" name="Notes Placeholder 2"/>
          <p:cNvSpPr>
            <a:spLocks noGrp="1"/>
          </p:cNvSpPr>
          <p:nvPr>
            <p:ph type="body" idx="1"/>
          </p:nvPr>
        </p:nvSpPr>
        <p:spPr/>
        <p:txBody>
          <a:bodyPr/>
          <a:lstStyle/>
          <a:p>
            <a:r>
              <a:rPr lang="en-CA" baseline="0" dirty="0"/>
              <a:t>Jesus Is the WORD</a:t>
            </a:r>
          </a:p>
          <a:p>
            <a:r>
              <a:rPr lang="en-CA" b="1" baseline="0" dirty="0"/>
              <a:t>Matt </a:t>
            </a:r>
            <a:r>
              <a:rPr lang="en-CA" sz="1600" b="1" i="0" kern="1200" dirty="0">
                <a:solidFill>
                  <a:schemeClr val="tx1"/>
                </a:solidFill>
                <a:effectLst/>
                <a:latin typeface="+mn-lt"/>
                <a:ea typeface="+mn-ea"/>
                <a:cs typeface="+mn-cs"/>
              </a:rPr>
              <a:t>5:17</a:t>
            </a:r>
            <a:r>
              <a:rPr lang="en-CA" sz="1600" b="0" i="0" kern="1200" dirty="0">
                <a:solidFill>
                  <a:schemeClr val="tx1"/>
                </a:solidFill>
                <a:effectLst/>
                <a:latin typeface="+mn-lt"/>
                <a:ea typeface="+mn-ea"/>
                <a:cs typeface="+mn-cs"/>
              </a:rPr>
              <a:t> "Do not think that I have come to abolish the Law or the Prophets; I have not come to abolish them but to fulfil them.</a:t>
            </a:r>
            <a:endParaRPr lang="en-CA" baseline="0" dirty="0"/>
          </a:p>
          <a:p>
            <a:r>
              <a:rPr lang="en-CA" dirty="0"/>
              <a:t>He Baptizes in the SPIRIT</a:t>
            </a:r>
          </a:p>
          <a:p>
            <a:r>
              <a:rPr lang="en-CA" sz="1600" b="1" i="0" kern="1200" dirty="0">
                <a:solidFill>
                  <a:schemeClr val="tx1"/>
                </a:solidFill>
                <a:effectLst/>
                <a:latin typeface="+mn-lt"/>
                <a:ea typeface="+mn-ea"/>
                <a:cs typeface="+mn-cs"/>
              </a:rPr>
              <a:t>Mark</a:t>
            </a:r>
            <a:r>
              <a:rPr lang="en-CA" sz="1600" b="1" i="0" kern="1200" baseline="0" dirty="0">
                <a:solidFill>
                  <a:schemeClr val="tx1"/>
                </a:solidFill>
                <a:effectLst/>
                <a:latin typeface="+mn-lt"/>
                <a:ea typeface="+mn-ea"/>
                <a:cs typeface="+mn-cs"/>
              </a:rPr>
              <a:t> </a:t>
            </a:r>
            <a:r>
              <a:rPr lang="en-CA" sz="1600" b="1" i="0" kern="1200" dirty="0">
                <a:solidFill>
                  <a:schemeClr val="tx1"/>
                </a:solidFill>
                <a:effectLst/>
                <a:latin typeface="+mn-lt"/>
                <a:ea typeface="+mn-ea"/>
                <a:cs typeface="+mn-cs"/>
              </a:rPr>
              <a:t>1:8</a:t>
            </a:r>
            <a:r>
              <a:rPr lang="en-CA" sz="1600" b="0" i="0" kern="1200" dirty="0">
                <a:solidFill>
                  <a:schemeClr val="tx1"/>
                </a:solidFill>
                <a:effectLst/>
                <a:latin typeface="+mn-lt"/>
                <a:ea typeface="+mn-ea"/>
                <a:cs typeface="+mn-cs"/>
              </a:rPr>
              <a:t> (John said) I baptise you with water, but he will baptise you with the Holy Spirit."</a:t>
            </a:r>
            <a:endParaRPr lang="en-CA" dirty="0"/>
          </a:p>
        </p:txBody>
      </p:sp>
      <p:sp>
        <p:nvSpPr>
          <p:cNvPr id="4" name="Slide Number Placeholder 3"/>
          <p:cNvSpPr>
            <a:spLocks noGrp="1"/>
          </p:cNvSpPr>
          <p:nvPr>
            <p:ph type="sldNum" sz="quarter" idx="10"/>
          </p:nvPr>
        </p:nvSpPr>
        <p:spPr/>
        <p:txBody>
          <a:bodyPr/>
          <a:lstStyle/>
          <a:p>
            <a:fld id="{3ACEDADE-3641-48F6-A2E4-C7E40B1172DB}" type="slidenum">
              <a:rPr lang="en-CA" smtClean="0"/>
              <a:t>4</a:t>
            </a:fld>
            <a:endParaRPr lang="en-CA"/>
          </a:p>
        </p:txBody>
      </p:sp>
    </p:spTree>
    <p:extLst>
      <p:ext uri="{BB962C8B-B14F-4D97-AF65-F5344CB8AC3E}">
        <p14:creationId xmlns:p14="http://schemas.microsoft.com/office/powerpoint/2010/main" val="3685945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8388" y="233363"/>
            <a:ext cx="4876800" cy="2743200"/>
          </a:xfrm>
        </p:spPr>
      </p:sp>
      <p:sp>
        <p:nvSpPr>
          <p:cNvPr id="3" name="Notes Placeholder 2"/>
          <p:cNvSpPr>
            <a:spLocks noGrp="1"/>
          </p:cNvSpPr>
          <p:nvPr>
            <p:ph type="body" idx="1"/>
          </p:nvPr>
        </p:nvSpPr>
        <p:spPr/>
        <p:txBody>
          <a:bodyPr/>
          <a:lstStyle/>
          <a:p>
            <a:r>
              <a:rPr lang="en-CA" dirty="0"/>
              <a:t>It did happen</a:t>
            </a:r>
            <a:r>
              <a:rPr lang="en-CA" baseline="0" dirty="0"/>
              <a:t> again, more than once.  See later slide</a:t>
            </a:r>
            <a:endParaRPr lang="en-CA" dirty="0"/>
          </a:p>
        </p:txBody>
      </p:sp>
      <p:sp>
        <p:nvSpPr>
          <p:cNvPr id="4" name="Slide Number Placeholder 3"/>
          <p:cNvSpPr>
            <a:spLocks noGrp="1"/>
          </p:cNvSpPr>
          <p:nvPr>
            <p:ph type="sldNum" sz="quarter" idx="10"/>
          </p:nvPr>
        </p:nvSpPr>
        <p:spPr/>
        <p:txBody>
          <a:bodyPr/>
          <a:lstStyle/>
          <a:p>
            <a:fld id="{2E59F3EE-ABA5-4FD6-9283-B85D3B2301BE}" type="slidenum">
              <a:rPr lang="en-CA" smtClean="0"/>
              <a:t>6</a:t>
            </a:fld>
            <a:endParaRPr lang="en-CA" dirty="0"/>
          </a:p>
        </p:txBody>
      </p:sp>
    </p:spTree>
    <p:extLst>
      <p:ext uri="{BB962C8B-B14F-4D97-AF65-F5344CB8AC3E}">
        <p14:creationId xmlns:p14="http://schemas.microsoft.com/office/powerpoint/2010/main" val="590931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ACEDADE-3641-48F6-A2E4-C7E40B1172DB}" type="slidenum">
              <a:rPr lang="en-CA" smtClean="0"/>
              <a:t>11</a:t>
            </a:fld>
            <a:endParaRPr lang="en-CA"/>
          </a:p>
        </p:txBody>
      </p:sp>
    </p:spTree>
    <p:extLst>
      <p:ext uri="{BB962C8B-B14F-4D97-AF65-F5344CB8AC3E}">
        <p14:creationId xmlns:p14="http://schemas.microsoft.com/office/powerpoint/2010/main" val="3044913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dirty="0"/>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2845640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 June 2014</a:t>
            </a:r>
            <a:endParaRPr lang="en-CA"/>
          </a:p>
        </p:txBody>
      </p:sp>
      <p:sp>
        <p:nvSpPr>
          <p:cNvPr id="6" name="Footer Placeholder 5"/>
          <p:cNvSpPr>
            <a:spLocks noGrp="1"/>
          </p:cNvSpPr>
          <p:nvPr>
            <p:ph type="ftr" sz="quarter" idx="11"/>
          </p:nvPr>
        </p:nvSpPr>
        <p:spPr/>
        <p:txBody>
          <a:bodyPr/>
          <a:lstStyle/>
          <a:p>
            <a:r>
              <a:rPr lang="en-CA"/>
              <a:t>WOCC - Graham Brum</a:t>
            </a:r>
          </a:p>
        </p:txBody>
      </p:sp>
      <p:sp>
        <p:nvSpPr>
          <p:cNvPr id="7" name="Slide Number Placeholder 6"/>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2363091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 June 2014</a:t>
            </a:r>
            <a:endParaRPr lang="en-CA"/>
          </a:p>
        </p:txBody>
      </p:sp>
      <p:sp>
        <p:nvSpPr>
          <p:cNvPr id="6" name="Footer Placeholder 5"/>
          <p:cNvSpPr>
            <a:spLocks noGrp="1"/>
          </p:cNvSpPr>
          <p:nvPr>
            <p:ph type="ftr" sz="quarter" idx="11"/>
          </p:nvPr>
        </p:nvSpPr>
        <p:spPr/>
        <p:txBody>
          <a:bodyPr/>
          <a:lstStyle/>
          <a:p>
            <a:r>
              <a:rPr lang="en-CA"/>
              <a:t>WOCC - Graham Brum</a:t>
            </a:r>
          </a:p>
        </p:txBody>
      </p:sp>
      <p:sp>
        <p:nvSpPr>
          <p:cNvPr id="7" name="Slide Number Placeholder 6"/>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2305637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 June 2014</a:t>
            </a:r>
            <a:endParaRPr lang="en-CA"/>
          </a:p>
        </p:txBody>
      </p:sp>
      <p:sp>
        <p:nvSpPr>
          <p:cNvPr id="6" name="Footer Placeholder 5"/>
          <p:cNvSpPr>
            <a:spLocks noGrp="1"/>
          </p:cNvSpPr>
          <p:nvPr>
            <p:ph type="ftr" sz="quarter" idx="11"/>
          </p:nvPr>
        </p:nvSpPr>
        <p:spPr/>
        <p:txBody>
          <a:bodyPr/>
          <a:lstStyle/>
          <a:p>
            <a:r>
              <a:rPr lang="en-CA"/>
              <a:t>WOCC - Graham Brum</a:t>
            </a:r>
          </a:p>
        </p:txBody>
      </p:sp>
      <p:sp>
        <p:nvSpPr>
          <p:cNvPr id="7" name="Slide Number Placeholder 6"/>
          <p:cNvSpPr>
            <a:spLocks noGrp="1"/>
          </p:cNvSpPr>
          <p:nvPr>
            <p:ph type="sldNum" sz="quarter" idx="12"/>
          </p:nvPr>
        </p:nvSpPr>
        <p:spPr/>
        <p:txBody>
          <a:bodyPr/>
          <a:lstStyle/>
          <a:p>
            <a:fld id="{0A57CCC3-E184-445A-89F8-EAD30F251562}" type="slidenum">
              <a:rPr lang="en-CA" smtClean="0"/>
              <a:t>‹#›</a:t>
            </a:fld>
            <a:endParaRPr lang="en-CA"/>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80371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 June 2014</a:t>
            </a:r>
            <a:endParaRPr lang="en-CA"/>
          </a:p>
        </p:txBody>
      </p:sp>
      <p:sp>
        <p:nvSpPr>
          <p:cNvPr id="6" name="Footer Placeholder 5"/>
          <p:cNvSpPr>
            <a:spLocks noGrp="1"/>
          </p:cNvSpPr>
          <p:nvPr>
            <p:ph type="ftr" sz="quarter" idx="11"/>
          </p:nvPr>
        </p:nvSpPr>
        <p:spPr/>
        <p:txBody>
          <a:bodyPr/>
          <a:lstStyle/>
          <a:p>
            <a:r>
              <a:rPr lang="en-CA"/>
              <a:t>WOCC - Graham Brum</a:t>
            </a:r>
          </a:p>
        </p:txBody>
      </p:sp>
      <p:sp>
        <p:nvSpPr>
          <p:cNvPr id="7" name="Slide Number Placeholder 6"/>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40794602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1 June 2014</a:t>
            </a:r>
            <a:endParaRPr lang="en-CA"/>
          </a:p>
        </p:txBody>
      </p:sp>
      <p:sp>
        <p:nvSpPr>
          <p:cNvPr id="4" name="Footer Placeholder 3"/>
          <p:cNvSpPr>
            <a:spLocks noGrp="1"/>
          </p:cNvSpPr>
          <p:nvPr>
            <p:ph type="ftr" sz="quarter" idx="11"/>
          </p:nvPr>
        </p:nvSpPr>
        <p:spPr/>
        <p:txBody>
          <a:bodyPr/>
          <a:lstStyle/>
          <a:p>
            <a:r>
              <a:rPr lang="en-CA"/>
              <a:t>WOCC - Graham Brum</a:t>
            </a:r>
          </a:p>
        </p:txBody>
      </p:sp>
      <p:sp>
        <p:nvSpPr>
          <p:cNvPr id="5" name="Slide Number Placeholder 4"/>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1703767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1 June 2014</a:t>
            </a:r>
            <a:endParaRPr lang="en-CA"/>
          </a:p>
        </p:txBody>
      </p:sp>
      <p:sp>
        <p:nvSpPr>
          <p:cNvPr id="4" name="Footer Placeholder 3"/>
          <p:cNvSpPr>
            <a:spLocks noGrp="1"/>
          </p:cNvSpPr>
          <p:nvPr>
            <p:ph type="ftr" sz="quarter" idx="11"/>
          </p:nvPr>
        </p:nvSpPr>
        <p:spPr/>
        <p:txBody>
          <a:bodyPr/>
          <a:lstStyle/>
          <a:p>
            <a:r>
              <a:rPr lang="en-CA"/>
              <a:t>WOCC - Graham Brum</a:t>
            </a:r>
          </a:p>
        </p:txBody>
      </p:sp>
      <p:sp>
        <p:nvSpPr>
          <p:cNvPr id="5" name="Slide Number Placeholder 4"/>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3150370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 June 2014</a:t>
            </a:r>
            <a:endParaRPr lang="en-CA"/>
          </a:p>
        </p:txBody>
      </p:sp>
      <p:sp>
        <p:nvSpPr>
          <p:cNvPr id="5" name="Footer Placeholder 4"/>
          <p:cNvSpPr>
            <a:spLocks noGrp="1"/>
          </p:cNvSpPr>
          <p:nvPr>
            <p:ph type="ftr" sz="quarter" idx="11"/>
          </p:nvPr>
        </p:nvSpPr>
        <p:spPr/>
        <p:txBody>
          <a:bodyPr/>
          <a:lstStyle/>
          <a:p>
            <a:r>
              <a:rPr lang="en-CA"/>
              <a:t>WOCC - Graham Brum</a:t>
            </a:r>
          </a:p>
        </p:txBody>
      </p:sp>
      <p:sp>
        <p:nvSpPr>
          <p:cNvPr id="6" name="Slide Number Placeholder 5"/>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900467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 June 2014</a:t>
            </a:r>
            <a:endParaRPr lang="en-CA"/>
          </a:p>
        </p:txBody>
      </p:sp>
      <p:sp>
        <p:nvSpPr>
          <p:cNvPr id="5" name="Footer Placeholder 4"/>
          <p:cNvSpPr>
            <a:spLocks noGrp="1"/>
          </p:cNvSpPr>
          <p:nvPr>
            <p:ph type="ftr" sz="quarter" idx="11"/>
          </p:nvPr>
        </p:nvSpPr>
        <p:spPr/>
        <p:txBody>
          <a:bodyPr/>
          <a:lstStyle/>
          <a:p>
            <a:r>
              <a:rPr lang="en-CA"/>
              <a:t>WOCC - Graham Brum</a:t>
            </a:r>
          </a:p>
        </p:txBody>
      </p:sp>
      <p:sp>
        <p:nvSpPr>
          <p:cNvPr id="6" name="Slide Number Placeholder 5"/>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2530733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894347"/>
          </a:xfrm>
        </p:spPr>
        <p:txBody>
          <a:bodyPr/>
          <a:lstStyle/>
          <a:p>
            <a:r>
              <a:rPr lang="en-US" dirty="0"/>
              <a:t>Click to edit Master title style</a:t>
            </a:r>
          </a:p>
        </p:txBody>
      </p:sp>
      <p:sp>
        <p:nvSpPr>
          <p:cNvPr id="3" name="Content Placeholder 2"/>
          <p:cNvSpPr>
            <a:spLocks noGrp="1"/>
          </p:cNvSpPr>
          <p:nvPr>
            <p:ph idx="1"/>
          </p:nvPr>
        </p:nvSpPr>
        <p:spPr>
          <a:xfrm>
            <a:off x="913795" y="1672389"/>
            <a:ext cx="10353762" cy="4608095"/>
          </a:xfrm>
        </p:spPr>
        <p:txBody>
          <a:bodyPr>
            <a:normAutofit/>
          </a:bodyPr>
          <a:lstStyle>
            <a:lvl1pPr>
              <a:defRPr sz="2800"/>
            </a:lvl1pPr>
            <a:lvl2pPr marL="800100" indent="-342900">
              <a:buFont typeface="Wingdings" panose="05000000000000000000" pitchFamily="2" charset="2"/>
              <a:buChar char="Ø"/>
              <a:defRPr sz="2400"/>
            </a:lvl2pPr>
            <a:lvl3pPr>
              <a:defRPr sz="2000"/>
            </a:lvl3pPr>
            <a:lvl4pPr>
              <a:defRPr sz="1800"/>
            </a:lvl4pPr>
            <a:lvl5pPr>
              <a:defRPr sz="1600"/>
            </a:lvl5pPr>
          </a:lstStyle>
          <a:p>
            <a:pPr lvl="0"/>
            <a:r>
              <a:rPr lang="en-US" dirty="0"/>
              <a:t>Click to edit Master text styles</a:t>
            </a:r>
          </a:p>
          <a:p>
            <a:pPr lvl="1"/>
            <a:r>
              <a:rPr lang="en-US" dirty="0"/>
              <a:t> 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50309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 June 2014</a:t>
            </a:r>
            <a:endParaRPr lang="en-CA"/>
          </a:p>
        </p:txBody>
      </p:sp>
      <p:sp>
        <p:nvSpPr>
          <p:cNvPr id="5" name="Footer Placeholder 4"/>
          <p:cNvSpPr>
            <a:spLocks noGrp="1"/>
          </p:cNvSpPr>
          <p:nvPr>
            <p:ph type="ftr" sz="quarter" idx="11"/>
          </p:nvPr>
        </p:nvSpPr>
        <p:spPr/>
        <p:txBody>
          <a:bodyPr/>
          <a:lstStyle/>
          <a:p>
            <a:r>
              <a:rPr lang="en-CA"/>
              <a:t>WOCC - Graham Brum</a:t>
            </a:r>
          </a:p>
        </p:txBody>
      </p:sp>
      <p:sp>
        <p:nvSpPr>
          <p:cNvPr id="6" name="Slide Number Placeholder 5"/>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2632129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1 June 2014</a:t>
            </a:r>
            <a:endParaRPr lang="en-CA"/>
          </a:p>
        </p:txBody>
      </p:sp>
      <p:sp>
        <p:nvSpPr>
          <p:cNvPr id="6" name="Footer Placeholder 5"/>
          <p:cNvSpPr>
            <a:spLocks noGrp="1"/>
          </p:cNvSpPr>
          <p:nvPr>
            <p:ph type="ftr" sz="quarter" idx="11"/>
          </p:nvPr>
        </p:nvSpPr>
        <p:spPr/>
        <p:txBody>
          <a:bodyPr/>
          <a:lstStyle/>
          <a:p>
            <a:r>
              <a:rPr lang="en-CA"/>
              <a:t>WOCC - Graham Brum</a:t>
            </a:r>
          </a:p>
        </p:txBody>
      </p:sp>
      <p:sp>
        <p:nvSpPr>
          <p:cNvPr id="7" name="Slide Number Placeholder 6"/>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1781491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1 June 2014</a:t>
            </a:r>
            <a:endParaRPr lang="en-CA"/>
          </a:p>
        </p:txBody>
      </p:sp>
      <p:sp>
        <p:nvSpPr>
          <p:cNvPr id="8" name="Footer Placeholder 7"/>
          <p:cNvSpPr>
            <a:spLocks noGrp="1"/>
          </p:cNvSpPr>
          <p:nvPr>
            <p:ph type="ftr" sz="quarter" idx="11"/>
          </p:nvPr>
        </p:nvSpPr>
        <p:spPr/>
        <p:txBody>
          <a:bodyPr/>
          <a:lstStyle/>
          <a:p>
            <a:r>
              <a:rPr lang="en-CA"/>
              <a:t>WOCC - Graham Brum</a:t>
            </a:r>
          </a:p>
        </p:txBody>
      </p:sp>
      <p:sp>
        <p:nvSpPr>
          <p:cNvPr id="9" name="Slide Number Placeholder 8"/>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1776629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1 June 2014</a:t>
            </a:r>
            <a:endParaRPr lang="en-CA"/>
          </a:p>
        </p:txBody>
      </p:sp>
      <p:sp>
        <p:nvSpPr>
          <p:cNvPr id="4" name="Footer Placeholder 3"/>
          <p:cNvSpPr>
            <a:spLocks noGrp="1"/>
          </p:cNvSpPr>
          <p:nvPr>
            <p:ph type="ftr" sz="quarter" idx="11"/>
          </p:nvPr>
        </p:nvSpPr>
        <p:spPr/>
        <p:txBody>
          <a:bodyPr/>
          <a:lstStyle/>
          <a:p>
            <a:r>
              <a:rPr lang="en-CA"/>
              <a:t>WOCC - Graham Brum</a:t>
            </a:r>
          </a:p>
        </p:txBody>
      </p:sp>
      <p:sp>
        <p:nvSpPr>
          <p:cNvPr id="5" name="Slide Number Placeholder 4"/>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3555057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 June 2014</a:t>
            </a:r>
            <a:endParaRPr lang="en-CA"/>
          </a:p>
        </p:txBody>
      </p:sp>
      <p:sp>
        <p:nvSpPr>
          <p:cNvPr id="3" name="Footer Placeholder 2"/>
          <p:cNvSpPr>
            <a:spLocks noGrp="1"/>
          </p:cNvSpPr>
          <p:nvPr>
            <p:ph type="ftr" sz="quarter" idx="11"/>
          </p:nvPr>
        </p:nvSpPr>
        <p:spPr/>
        <p:txBody>
          <a:bodyPr/>
          <a:lstStyle/>
          <a:p>
            <a:r>
              <a:rPr lang="en-CA"/>
              <a:t>WOCC - Graham Brum</a:t>
            </a:r>
          </a:p>
        </p:txBody>
      </p:sp>
      <p:sp>
        <p:nvSpPr>
          <p:cNvPr id="4" name="Slide Number Placeholder 3"/>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3825932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 June 2014</a:t>
            </a:r>
            <a:endParaRPr lang="en-CA"/>
          </a:p>
        </p:txBody>
      </p:sp>
      <p:sp>
        <p:nvSpPr>
          <p:cNvPr id="6" name="Footer Placeholder 5"/>
          <p:cNvSpPr>
            <a:spLocks noGrp="1"/>
          </p:cNvSpPr>
          <p:nvPr>
            <p:ph type="ftr" sz="quarter" idx="11"/>
          </p:nvPr>
        </p:nvSpPr>
        <p:spPr/>
        <p:txBody>
          <a:bodyPr/>
          <a:lstStyle/>
          <a:p>
            <a:r>
              <a:rPr lang="en-CA"/>
              <a:t>WOCC - Graham Brum</a:t>
            </a:r>
          </a:p>
        </p:txBody>
      </p:sp>
      <p:sp>
        <p:nvSpPr>
          <p:cNvPr id="7" name="Slide Number Placeholder 6"/>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1828590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 June 2014</a:t>
            </a:r>
            <a:endParaRPr lang="en-CA"/>
          </a:p>
        </p:txBody>
      </p:sp>
      <p:sp>
        <p:nvSpPr>
          <p:cNvPr id="6" name="Footer Placeholder 5"/>
          <p:cNvSpPr>
            <a:spLocks noGrp="1"/>
          </p:cNvSpPr>
          <p:nvPr>
            <p:ph type="ftr" sz="quarter" idx="11"/>
          </p:nvPr>
        </p:nvSpPr>
        <p:spPr/>
        <p:txBody>
          <a:bodyPr/>
          <a:lstStyle/>
          <a:p>
            <a:r>
              <a:rPr lang="en-CA"/>
              <a:t>WOCC - Graham Brum</a:t>
            </a:r>
          </a:p>
        </p:txBody>
      </p:sp>
      <p:sp>
        <p:nvSpPr>
          <p:cNvPr id="7" name="Slide Number Placeholder 6"/>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3986995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41964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6400650"/>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CA" dirty="0"/>
          </a:p>
        </p:txBody>
      </p:sp>
      <p:sp>
        <p:nvSpPr>
          <p:cNvPr id="5" name="Footer Placeholder 4"/>
          <p:cNvSpPr>
            <a:spLocks noGrp="1"/>
          </p:cNvSpPr>
          <p:nvPr>
            <p:ph type="ftr" sz="quarter" idx="3"/>
          </p:nvPr>
        </p:nvSpPr>
        <p:spPr>
          <a:xfrm>
            <a:off x="913794" y="6400650"/>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10514011" y="6400650"/>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0A57CCC3-E184-445A-89F8-EAD30F251562}" type="slidenum">
              <a:rPr lang="en-CA" smtClean="0"/>
              <a:t>‹#›</a:t>
            </a:fld>
            <a:endParaRPr lang="en-CA"/>
          </a:p>
        </p:txBody>
      </p:sp>
    </p:spTree>
    <p:extLst>
      <p:ext uri="{BB962C8B-B14F-4D97-AF65-F5344CB8AC3E}">
        <p14:creationId xmlns:p14="http://schemas.microsoft.com/office/powerpoint/2010/main" val="77335940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effectLst/>
              </a:rPr>
              <a:t>Pentecost Sunday</a:t>
            </a:r>
          </a:p>
        </p:txBody>
      </p:sp>
      <p:sp>
        <p:nvSpPr>
          <p:cNvPr id="3" name="Subtitle 2"/>
          <p:cNvSpPr>
            <a:spLocks noGrp="1"/>
          </p:cNvSpPr>
          <p:nvPr>
            <p:ph type="subTitle" idx="1"/>
          </p:nvPr>
        </p:nvSpPr>
        <p:spPr/>
        <p:txBody>
          <a:bodyPr/>
          <a:lstStyle/>
          <a:p>
            <a:endParaRPr lang="en-CA" dirty="0"/>
          </a:p>
          <a:p>
            <a:r>
              <a:rPr lang="en-CA" sz="4400" dirty="0">
                <a:effectLst/>
              </a:rPr>
              <a:t>But Not Pentecost!</a:t>
            </a:r>
            <a:endParaRPr lang="en-CA" sz="4400" dirty="0"/>
          </a:p>
        </p:txBody>
      </p:sp>
    </p:spTree>
    <p:extLst>
      <p:ext uri="{BB962C8B-B14F-4D97-AF65-F5344CB8AC3E}">
        <p14:creationId xmlns:p14="http://schemas.microsoft.com/office/powerpoint/2010/main" val="3753182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468AB-DA1E-6BA7-2749-2540C9D46A1B}"/>
              </a:ext>
            </a:extLst>
          </p:cNvPr>
          <p:cNvSpPr>
            <a:spLocks noGrp="1"/>
          </p:cNvSpPr>
          <p:nvPr>
            <p:ph type="title"/>
          </p:nvPr>
        </p:nvSpPr>
        <p:spPr/>
        <p:txBody>
          <a:bodyPr/>
          <a:lstStyle/>
          <a:p>
            <a:r>
              <a:rPr lang="en-CA" dirty="0"/>
              <a:t>Acts 2:36-39</a:t>
            </a:r>
          </a:p>
        </p:txBody>
      </p:sp>
      <p:sp>
        <p:nvSpPr>
          <p:cNvPr id="3" name="Content Placeholder 2">
            <a:extLst>
              <a:ext uri="{FF2B5EF4-FFF2-40B4-BE49-F238E27FC236}">
                <a16:creationId xmlns:a16="http://schemas.microsoft.com/office/drawing/2014/main" id="{70EA7D69-B904-CEEB-2781-DBC36775CB5D}"/>
              </a:ext>
            </a:extLst>
          </p:cNvPr>
          <p:cNvSpPr>
            <a:spLocks noGrp="1"/>
          </p:cNvSpPr>
          <p:nvPr>
            <p:ph idx="1"/>
          </p:nvPr>
        </p:nvSpPr>
        <p:spPr/>
        <p:txBody>
          <a:bodyPr>
            <a:normAutofit fontScale="92500"/>
          </a:bodyPr>
          <a:lstStyle/>
          <a:p>
            <a:r>
              <a:rPr lang="en-CA" i="1" baseline="30000" dirty="0">
                <a:effectLst/>
              </a:rPr>
              <a:t>36</a:t>
            </a:r>
            <a:r>
              <a:rPr lang="en-CA" i="1" dirty="0">
                <a:effectLst/>
              </a:rPr>
              <a:t> “Therefore let all Israel be assured of this: God has made this Jesus, whom you crucified, both Lord and Messiah.”</a:t>
            </a:r>
          </a:p>
          <a:p>
            <a:r>
              <a:rPr lang="en-CA" i="1" baseline="30000" dirty="0">
                <a:effectLst/>
              </a:rPr>
              <a:t>37</a:t>
            </a:r>
            <a:r>
              <a:rPr lang="en-CA" i="1" dirty="0">
                <a:effectLst/>
              </a:rPr>
              <a:t> When the people heard this, they were cut to the heart and said to Peter and the other apostles, “Brothers, what shall we do?”</a:t>
            </a:r>
          </a:p>
          <a:p>
            <a:r>
              <a:rPr lang="en-CA" i="1" baseline="30000" dirty="0">
                <a:effectLst/>
              </a:rPr>
              <a:t>38</a:t>
            </a:r>
            <a:r>
              <a:rPr lang="en-CA" i="1" dirty="0">
                <a:effectLst/>
              </a:rPr>
              <a:t> Peter replied, “Repent and be baptized, every one of you, in the name of Jesus Christ for the forgiveness of your sins. And you will receive the gift of the Holy Spirit. </a:t>
            </a:r>
            <a:r>
              <a:rPr lang="en-CA" i="1" baseline="30000" dirty="0">
                <a:effectLst/>
              </a:rPr>
              <a:t>39</a:t>
            </a:r>
            <a:r>
              <a:rPr lang="en-CA" i="1" dirty="0">
                <a:effectLst/>
              </a:rPr>
              <a:t> The promise is for you and your children and for all who are far off—for all whom the Lord our God will call.”</a:t>
            </a:r>
          </a:p>
        </p:txBody>
      </p:sp>
    </p:spTree>
    <p:extLst>
      <p:ext uri="{BB962C8B-B14F-4D97-AF65-F5344CB8AC3E}">
        <p14:creationId xmlns:p14="http://schemas.microsoft.com/office/powerpoint/2010/main" val="2890704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1BEAB-7D1B-E69A-356E-4AAEB10988E7}"/>
              </a:ext>
            </a:extLst>
          </p:cNvPr>
          <p:cNvSpPr>
            <a:spLocks noGrp="1"/>
          </p:cNvSpPr>
          <p:nvPr>
            <p:ph type="title"/>
          </p:nvPr>
        </p:nvSpPr>
        <p:spPr/>
        <p:txBody>
          <a:bodyPr/>
          <a:lstStyle/>
          <a:p>
            <a:r>
              <a:rPr lang="en-CA" dirty="0"/>
              <a:t>Conclusion</a:t>
            </a:r>
          </a:p>
        </p:txBody>
      </p:sp>
      <p:sp>
        <p:nvSpPr>
          <p:cNvPr id="3" name="Content Placeholder 2">
            <a:extLst>
              <a:ext uri="{FF2B5EF4-FFF2-40B4-BE49-F238E27FC236}">
                <a16:creationId xmlns:a16="http://schemas.microsoft.com/office/drawing/2014/main" id="{091DAEFA-DA83-CDA7-D403-C970E302EBC2}"/>
              </a:ext>
            </a:extLst>
          </p:cNvPr>
          <p:cNvSpPr>
            <a:spLocks noGrp="1"/>
          </p:cNvSpPr>
          <p:nvPr>
            <p:ph idx="1"/>
          </p:nvPr>
        </p:nvSpPr>
        <p:spPr/>
        <p:txBody>
          <a:bodyPr/>
          <a:lstStyle/>
          <a:p>
            <a:r>
              <a:rPr lang="en-CA" dirty="0"/>
              <a:t>Pentecost is a Feast of the Lord aligned with giving the Law</a:t>
            </a:r>
          </a:p>
          <a:p>
            <a:r>
              <a:rPr lang="en-CA" dirty="0">
                <a:effectLst/>
              </a:rPr>
              <a:t>It was a real and historic event right after the resurrection and First Fruits</a:t>
            </a:r>
            <a:endParaRPr lang="en-CA" sz="2200" dirty="0">
              <a:effectLst/>
            </a:endParaRPr>
          </a:p>
          <a:p>
            <a:r>
              <a:rPr lang="en-CA" dirty="0">
                <a:effectLst/>
              </a:rPr>
              <a:t>We are living in the ‘summer’ and are totally dependent on the Holy Spirit</a:t>
            </a:r>
            <a:endParaRPr lang="en-CA" sz="2200" dirty="0">
              <a:effectLst/>
            </a:endParaRPr>
          </a:p>
          <a:p>
            <a:r>
              <a:rPr lang="en-CA" dirty="0">
                <a:effectLst/>
              </a:rPr>
              <a:t>Go on being filled with the Spirit…..</a:t>
            </a:r>
            <a:endParaRPr lang="en-CA" sz="2200" dirty="0">
              <a:effectLst/>
            </a:endParaRPr>
          </a:p>
        </p:txBody>
      </p:sp>
    </p:spTree>
    <p:extLst>
      <p:ext uri="{BB962C8B-B14F-4D97-AF65-F5344CB8AC3E}">
        <p14:creationId xmlns:p14="http://schemas.microsoft.com/office/powerpoint/2010/main" val="899460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277B1-B4A8-4EAF-1A12-7FFE94D8AE72}"/>
              </a:ext>
            </a:extLst>
          </p:cNvPr>
          <p:cNvSpPr>
            <a:spLocks noGrp="1"/>
          </p:cNvSpPr>
          <p:nvPr>
            <p:ph type="title"/>
          </p:nvPr>
        </p:nvSpPr>
        <p:spPr>
          <a:xfrm>
            <a:off x="913795" y="609600"/>
            <a:ext cx="10353761" cy="894347"/>
          </a:xfrm>
        </p:spPr>
        <p:txBody>
          <a:bodyPr/>
          <a:lstStyle/>
          <a:p>
            <a:r>
              <a:rPr lang="en-CA" dirty="0"/>
              <a:t>What is Pentecost</a:t>
            </a:r>
          </a:p>
        </p:txBody>
      </p:sp>
      <p:sp>
        <p:nvSpPr>
          <p:cNvPr id="3" name="Content Placeholder 2">
            <a:extLst>
              <a:ext uri="{FF2B5EF4-FFF2-40B4-BE49-F238E27FC236}">
                <a16:creationId xmlns:a16="http://schemas.microsoft.com/office/drawing/2014/main" id="{22341A26-8D48-597A-36BF-6996FD98CA00}"/>
              </a:ext>
            </a:extLst>
          </p:cNvPr>
          <p:cNvSpPr>
            <a:spLocks noGrp="1"/>
          </p:cNvSpPr>
          <p:nvPr>
            <p:ph idx="1"/>
          </p:nvPr>
        </p:nvSpPr>
        <p:spPr>
          <a:xfrm>
            <a:off x="913795" y="1672389"/>
            <a:ext cx="10353762" cy="4608095"/>
          </a:xfrm>
        </p:spPr>
        <p:txBody>
          <a:bodyPr/>
          <a:lstStyle/>
          <a:p>
            <a:r>
              <a:rPr lang="en-CA" dirty="0"/>
              <a:t>Pentecost is a Community Event</a:t>
            </a:r>
          </a:p>
          <a:p>
            <a:r>
              <a:rPr lang="en-CA" dirty="0"/>
              <a:t>Pentecost was on Shavuot, was a one-time event</a:t>
            </a:r>
          </a:p>
          <a:p>
            <a:r>
              <a:rPr lang="en-CA" dirty="0"/>
              <a:t>It established the Holy-Spirit-empowered church</a:t>
            </a:r>
          </a:p>
          <a:p>
            <a:r>
              <a:rPr lang="en-CA" dirty="0"/>
              <a:t>What do we do now?</a:t>
            </a:r>
          </a:p>
          <a:p>
            <a:endParaRPr lang="en-CA" dirty="0"/>
          </a:p>
        </p:txBody>
      </p:sp>
    </p:spTree>
    <p:extLst>
      <p:ext uri="{BB962C8B-B14F-4D97-AF65-F5344CB8AC3E}">
        <p14:creationId xmlns:p14="http://schemas.microsoft.com/office/powerpoint/2010/main" val="1401409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0FCB0-4D1D-AE38-1662-9F2F8B4EADE1}"/>
              </a:ext>
            </a:extLst>
          </p:cNvPr>
          <p:cNvSpPr>
            <a:spLocks noGrp="1"/>
          </p:cNvSpPr>
          <p:nvPr>
            <p:ph type="title"/>
          </p:nvPr>
        </p:nvSpPr>
        <p:spPr>
          <a:xfrm>
            <a:off x="913795" y="609600"/>
            <a:ext cx="10353761" cy="894347"/>
          </a:xfrm>
        </p:spPr>
        <p:txBody>
          <a:bodyPr/>
          <a:lstStyle/>
          <a:p>
            <a:r>
              <a:rPr lang="en-CA" dirty="0"/>
              <a:t>Deuteronomy 16:9-12, 16</a:t>
            </a:r>
          </a:p>
        </p:txBody>
      </p:sp>
      <p:sp>
        <p:nvSpPr>
          <p:cNvPr id="3" name="Content Placeholder 2">
            <a:extLst>
              <a:ext uri="{FF2B5EF4-FFF2-40B4-BE49-F238E27FC236}">
                <a16:creationId xmlns:a16="http://schemas.microsoft.com/office/drawing/2014/main" id="{58F45CDB-8A94-6D5D-0B4B-72F1E61EA88E}"/>
              </a:ext>
            </a:extLst>
          </p:cNvPr>
          <p:cNvSpPr>
            <a:spLocks noGrp="1"/>
          </p:cNvSpPr>
          <p:nvPr>
            <p:ph idx="1"/>
          </p:nvPr>
        </p:nvSpPr>
        <p:spPr>
          <a:xfrm>
            <a:off x="913795" y="1672389"/>
            <a:ext cx="10353762" cy="4608095"/>
          </a:xfrm>
        </p:spPr>
        <p:txBody>
          <a:bodyPr>
            <a:normAutofit fontScale="85000" lnSpcReduction="20000"/>
          </a:bodyPr>
          <a:lstStyle/>
          <a:p>
            <a:r>
              <a:rPr lang="en-CA" baseline="30000" dirty="0"/>
              <a:t>9</a:t>
            </a:r>
            <a:r>
              <a:rPr lang="en-CA" dirty="0"/>
              <a:t> Count off seven weeks from the time you begin to put the sickle to the standing grain. </a:t>
            </a:r>
            <a:r>
              <a:rPr lang="en-CA" baseline="30000" dirty="0"/>
              <a:t>10</a:t>
            </a:r>
            <a:r>
              <a:rPr lang="en-CA" dirty="0"/>
              <a:t> Then celebrate the Festival of Weeks to the Lord your God by giving a freewill offering in proportion to the blessings the Lord your God has given you. </a:t>
            </a:r>
            <a:r>
              <a:rPr lang="en-CA" baseline="30000" dirty="0"/>
              <a:t>11</a:t>
            </a:r>
            <a:r>
              <a:rPr lang="en-CA" dirty="0"/>
              <a:t> And rejoice before the Lord your God at the place he will choose as a dwelling for his Name—you, your sons and daughters, your male and female servants, the Levites in your towns, and the foreigners, the fatherless and the widows living among you. </a:t>
            </a:r>
            <a:r>
              <a:rPr lang="en-CA" baseline="30000" dirty="0"/>
              <a:t>12</a:t>
            </a:r>
            <a:r>
              <a:rPr lang="en-CA" dirty="0"/>
              <a:t> Remember that you were slaves in Egypt, and follow carefully these decrees.</a:t>
            </a:r>
          </a:p>
          <a:p>
            <a:r>
              <a:rPr lang="en-CA" baseline="30000" dirty="0"/>
              <a:t>16</a:t>
            </a:r>
            <a:r>
              <a:rPr lang="en-CA" dirty="0"/>
              <a:t> Three times a year all your men must appear before the Lord your God at the place he will choose: at the Festival of Unleavened Bread, the Festival of Weeks and the Festival of Tabernacles.</a:t>
            </a:r>
          </a:p>
          <a:p>
            <a:endParaRPr lang="en-CA" dirty="0"/>
          </a:p>
        </p:txBody>
      </p:sp>
    </p:spTree>
    <p:extLst>
      <p:ext uri="{BB962C8B-B14F-4D97-AF65-F5344CB8AC3E}">
        <p14:creationId xmlns:p14="http://schemas.microsoft.com/office/powerpoint/2010/main" val="83682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Word and Spirit</a:t>
            </a:r>
          </a:p>
        </p:txBody>
      </p:sp>
      <p:sp>
        <p:nvSpPr>
          <p:cNvPr id="3" name="Content Placeholder 2"/>
          <p:cNvSpPr>
            <a:spLocks noGrp="1"/>
          </p:cNvSpPr>
          <p:nvPr>
            <p:ph idx="1"/>
          </p:nvPr>
        </p:nvSpPr>
        <p:spPr/>
        <p:txBody>
          <a:bodyPr/>
          <a:lstStyle/>
          <a:p>
            <a:r>
              <a:rPr lang="en-CA" dirty="0"/>
              <a:t>Shavuot is the giving of the Torah, the Law </a:t>
            </a:r>
          </a:p>
          <a:p>
            <a:r>
              <a:rPr lang="en-CA" dirty="0"/>
              <a:t>Pentecost is the giving of the Holy Spirit</a:t>
            </a:r>
          </a:p>
          <a:p>
            <a:r>
              <a:rPr lang="en-CA" dirty="0"/>
              <a:t>Pentecost was the first Shavuot following Jesus’ crucifixion (Passover fulfilled) and His resurrection (First Fruits)</a:t>
            </a:r>
          </a:p>
          <a:p>
            <a:r>
              <a:rPr lang="en-CA" dirty="0"/>
              <a:t>Jesus:</a:t>
            </a:r>
          </a:p>
          <a:p>
            <a:pPr marL="457200" lvl="1" indent="0">
              <a:buNone/>
            </a:pPr>
            <a:r>
              <a:rPr lang="en-CA" sz="2800" dirty="0"/>
              <a:t>- is the WORD – he “fulfilled” the Law (Matt 5:17)</a:t>
            </a:r>
          </a:p>
          <a:p>
            <a:pPr marL="457200" lvl="1" indent="0">
              <a:buNone/>
            </a:pPr>
            <a:r>
              <a:rPr lang="en-CA" sz="2800" dirty="0"/>
              <a:t>- and He baptises in the SPIRIT (Mark 1:8)</a:t>
            </a:r>
          </a:p>
        </p:txBody>
      </p:sp>
    </p:spTree>
    <p:extLst>
      <p:ext uri="{BB962C8B-B14F-4D97-AF65-F5344CB8AC3E}">
        <p14:creationId xmlns:p14="http://schemas.microsoft.com/office/powerpoint/2010/main" val="335828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Passover Promise</a:t>
            </a:r>
          </a:p>
        </p:txBody>
      </p:sp>
      <p:sp>
        <p:nvSpPr>
          <p:cNvPr id="3" name="Content Placeholder 2"/>
          <p:cNvSpPr>
            <a:spLocks noGrp="1"/>
          </p:cNvSpPr>
          <p:nvPr>
            <p:ph idx="1"/>
          </p:nvPr>
        </p:nvSpPr>
        <p:spPr/>
        <p:txBody>
          <a:bodyPr>
            <a:normAutofit lnSpcReduction="10000"/>
          </a:bodyPr>
          <a:lstStyle/>
          <a:p>
            <a:r>
              <a:rPr lang="en-CA" dirty="0"/>
              <a:t>John 14:15-17</a:t>
            </a:r>
          </a:p>
          <a:p>
            <a:pPr marL="457200" lvl="1" indent="0">
              <a:buNone/>
            </a:pPr>
            <a:r>
              <a:rPr lang="en-CA" b="0" dirty="0"/>
              <a:t>"If you love me, you will obey what I command.</a:t>
            </a:r>
          </a:p>
          <a:p>
            <a:pPr marL="457200" lvl="1" indent="0">
              <a:buNone/>
            </a:pPr>
            <a:r>
              <a:rPr lang="en-CA" b="0" dirty="0"/>
              <a:t>And I will ask the Father, and he will give you another Counsellor to be with you for ever</a:t>
            </a:r>
            <a:r>
              <a:rPr lang="en-CA" dirty="0"/>
              <a:t> - </a:t>
            </a:r>
            <a:r>
              <a:rPr lang="en-CA" b="0" dirty="0"/>
              <a:t>the Spirit of truth. The world cannot accept him, because it neither sees him nor knows him. But you know him, for he lives with you and will be in you.</a:t>
            </a:r>
          </a:p>
          <a:p>
            <a:r>
              <a:rPr lang="en-CA" dirty="0"/>
              <a:t>John 14:26</a:t>
            </a:r>
          </a:p>
          <a:p>
            <a:pPr marL="457200" lvl="1" indent="0">
              <a:buNone/>
            </a:pPr>
            <a:r>
              <a:rPr lang="en-CA" dirty="0"/>
              <a:t>But the Counsellor (advocate), the Holy Spirit, whom the Father will send in my name, will teach you all things and will remind you of everything I have said to you.</a:t>
            </a:r>
          </a:p>
        </p:txBody>
      </p:sp>
    </p:spTree>
    <p:extLst>
      <p:ext uri="{BB962C8B-B14F-4D97-AF65-F5344CB8AC3E}">
        <p14:creationId xmlns:p14="http://schemas.microsoft.com/office/powerpoint/2010/main" val="413622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Pentecost Power</a:t>
            </a:r>
          </a:p>
        </p:txBody>
      </p:sp>
      <p:sp>
        <p:nvSpPr>
          <p:cNvPr id="3" name="Content Placeholder 2"/>
          <p:cNvSpPr>
            <a:spLocks noGrp="1"/>
          </p:cNvSpPr>
          <p:nvPr>
            <p:ph idx="1"/>
          </p:nvPr>
        </p:nvSpPr>
        <p:spPr/>
        <p:txBody>
          <a:bodyPr>
            <a:normAutofit fontScale="92500" lnSpcReduction="20000"/>
          </a:bodyPr>
          <a:lstStyle/>
          <a:p>
            <a:r>
              <a:rPr lang="en-CA" dirty="0"/>
              <a:t>Acts 1:8</a:t>
            </a:r>
          </a:p>
          <a:p>
            <a:pPr marL="457200" lvl="1" indent="0">
              <a:buNone/>
            </a:pPr>
            <a:r>
              <a:rPr lang="en-CA" dirty="0"/>
              <a:t>"You will receive power when the Holy Spirit comes on you; and you will be my witnesses..."</a:t>
            </a:r>
          </a:p>
          <a:p>
            <a:r>
              <a:rPr lang="en-CA" dirty="0"/>
              <a:t>Acts 2:1-4</a:t>
            </a:r>
          </a:p>
          <a:p>
            <a:pPr marL="457200" lvl="1" indent="0">
              <a:buNone/>
            </a:pPr>
            <a:r>
              <a:rPr lang="en-CA" dirty="0"/>
              <a:t>When the day of Pentecost came, they were all together in one place.</a:t>
            </a:r>
          </a:p>
          <a:p>
            <a:pPr marL="457200" lvl="1" indent="0">
              <a:buNone/>
            </a:pPr>
            <a:r>
              <a:rPr lang="en-CA" dirty="0"/>
              <a:t>Suddenly a sound like the blowing of a violent wind came from heaven and filled the whole house where they were sitting.</a:t>
            </a:r>
          </a:p>
          <a:p>
            <a:pPr marL="457200" lvl="1" indent="0">
              <a:buNone/>
            </a:pPr>
            <a:r>
              <a:rPr lang="en-CA" dirty="0"/>
              <a:t>They saw what seemed to be tongues of fire that separated and came to rest on each of them.</a:t>
            </a:r>
          </a:p>
          <a:p>
            <a:pPr marL="457200" lvl="1" indent="0">
              <a:buNone/>
            </a:pPr>
            <a:r>
              <a:rPr lang="en-CA" dirty="0"/>
              <a:t>All of them were filled with the Holy Spirit and began to speak in other tongues as the Spirit enabled them.</a:t>
            </a:r>
          </a:p>
        </p:txBody>
      </p:sp>
    </p:spTree>
    <p:extLst>
      <p:ext uri="{BB962C8B-B14F-4D97-AF65-F5344CB8AC3E}">
        <p14:creationId xmlns:p14="http://schemas.microsoft.com/office/powerpoint/2010/main" val="3429379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80B72-78FD-FD0C-5DF8-45DC470D13AE}"/>
              </a:ext>
            </a:extLst>
          </p:cNvPr>
          <p:cNvSpPr>
            <a:spLocks noGrp="1"/>
          </p:cNvSpPr>
          <p:nvPr>
            <p:ph type="title"/>
          </p:nvPr>
        </p:nvSpPr>
        <p:spPr/>
        <p:txBody>
          <a:bodyPr/>
          <a:lstStyle/>
          <a:p>
            <a:r>
              <a:rPr lang="en-CA" dirty="0"/>
              <a:t>ACTS 10 - Cornelius</a:t>
            </a:r>
          </a:p>
        </p:txBody>
      </p:sp>
      <p:sp>
        <p:nvSpPr>
          <p:cNvPr id="3" name="Content Placeholder 2">
            <a:extLst>
              <a:ext uri="{FF2B5EF4-FFF2-40B4-BE49-F238E27FC236}">
                <a16:creationId xmlns:a16="http://schemas.microsoft.com/office/drawing/2014/main" id="{60297722-C938-27AB-3BF0-6CA38D028998}"/>
              </a:ext>
            </a:extLst>
          </p:cNvPr>
          <p:cNvSpPr>
            <a:spLocks noGrp="1"/>
          </p:cNvSpPr>
          <p:nvPr>
            <p:ph idx="1"/>
          </p:nvPr>
        </p:nvSpPr>
        <p:spPr/>
        <p:txBody>
          <a:bodyPr>
            <a:normAutofit lnSpcReduction="10000"/>
          </a:bodyPr>
          <a:lstStyle/>
          <a:p>
            <a:r>
              <a:rPr lang="en-CA" i="1" baseline="30000" dirty="0">
                <a:effectLst/>
              </a:rPr>
              <a:t>44</a:t>
            </a:r>
            <a:r>
              <a:rPr lang="en-CA" i="1" dirty="0">
                <a:effectLst/>
              </a:rPr>
              <a:t> While Peter was still speaking these words, the Holy Spirit came on all who heard the message. </a:t>
            </a:r>
            <a:r>
              <a:rPr lang="en-CA" i="1" baseline="30000" dirty="0">
                <a:effectLst/>
              </a:rPr>
              <a:t>45</a:t>
            </a:r>
            <a:r>
              <a:rPr lang="en-CA" i="1" dirty="0">
                <a:effectLst/>
              </a:rPr>
              <a:t> The circumcised believers who had come with Peter were astonished that the gift of the Holy Spirit had been poured out even on Gentiles. </a:t>
            </a:r>
            <a:r>
              <a:rPr lang="en-CA" i="1" baseline="30000" dirty="0">
                <a:effectLst/>
              </a:rPr>
              <a:t>46</a:t>
            </a:r>
            <a:r>
              <a:rPr lang="en-CA" i="1" dirty="0">
                <a:effectLst/>
              </a:rPr>
              <a:t> For they heard them speaking in tongues and praising God.</a:t>
            </a:r>
          </a:p>
          <a:p>
            <a:r>
              <a:rPr lang="en-CA" i="1" dirty="0">
                <a:effectLst/>
              </a:rPr>
              <a:t>Then Peter said, </a:t>
            </a:r>
            <a:r>
              <a:rPr lang="en-CA" i="1" baseline="30000" dirty="0">
                <a:effectLst/>
              </a:rPr>
              <a:t>47</a:t>
            </a:r>
            <a:r>
              <a:rPr lang="en-CA" i="1" dirty="0">
                <a:effectLst/>
              </a:rPr>
              <a:t> “Surely no one can stand in the way of their being baptized with water. They have received the Holy Spirit just as we have.”</a:t>
            </a:r>
          </a:p>
        </p:txBody>
      </p:sp>
    </p:spTree>
    <p:extLst>
      <p:ext uri="{BB962C8B-B14F-4D97-AF65-F5344CB8AC3E}">
        <p14:creationId xmlns:p14="http://schemas.microsoft.com/office/powerpoint/2010/main" val="1596418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66514-F91B-DF8C-BE6E-1A821A6DF25C}"/>
              </a:ext>
            </a:extLst>
          </p:cNvPr>
          <p:cNvSpPr>
            <a:spLocks noGrp="1"/>
          </p:cNvSpPr>
          <p:nvPr>
            <p:ph type="title"/>
          </p:nvPr>
        </p:nvSpPr>
        <p:spPr/>
        <p:txBody>
          <a:bodyPr/>
          <a:lstStyle/>
          <a:p>
            <a:r>
              <a:rPr lang="en-CA" dirty="0"/>
              <a:t>Acts 19 - Ephesus</a:t>
            </a:r>
          </a:p>
        </p:txBody>
      </p:sp>
      <p:sp>
        <p:nvSpPr>
          <p:cNvPr id="3" name="Content Placeholder 2">
            <a:extLst>
              <a:ext uri="{FF2B5EF4-FFF2-40B4-BE49-F238E27FC236}">
                <a16:creationId xmlns:a16="http://schemas.microsoft.com/office/drawing/2014/main" id="{6F97E0E6-5D74-FFF8-9A75-55858AD7CB02}"/>
              </a:ext>
            </a:extLst>
          </p:cNvPr>
          <p:cNvSpPr>
            <a:spLocks noGrp="1"/>
          </p:cNvSpPr>
          <p:nvPr>
            <p:ph idx="1"/>
          </p:nvPr>
        </p:nvSpPr>
        <p:spPr/>
        <p:txBody>
          <a:bodyPr/>
          <a:lstStyle/>
          <a:p>
            <a:r>
              <a:rPr lang="en-CA" b="1" i="1" baseline="30000" dirty="0">
                <a:effectLst/>
              </a:rPr>
              <a:t>4 </a:t>
            </a:r>
            <a:r>
              <a:rPr lang="en-CA" i="1" dirty="0">
                <a:effectLst/>
              </a:rPr>
              <a:t>Paul said, “John’s baptism was a baptism of repentance. He told the people to believe in the one coming after him, that is, in Jesus.” </a:t>
            </a:r>
            <a:r>
              <a:rPr lang="en-CA" b="1" i="1" baseline="30000" dirty="0">
                <a:effectLst/>
              </a:rPr>
              <a:t>5 </a:t>
            </a:r>
            <a:r>
              <a:rPr lang="en-CA" i="1" dirty="0">
                <a:effectLst/>
              </a:rPr>
              <a:t>On hearing this, they were baptized in the name of the Lord Jesus. </a:t>
            </a:r>
            <a:r>
              <a:rPr lang="en-CA" b="1" i="1" baseline="30000" dirty="0">
                <a:effectLst/>
              </a:rPr>
              <a:t>6 </a:t>
            </a:r>
            <a:r>
              <a:rPr lang="en-CA" i="1" dirty="0">
                <a:effectLst/>
              </a:rPr>
              <a:t>When Paul placed his hands on them, the Holy Spirit came on them, and they spoke in tongues and prophesied.</a:t>
            </a:r>
          </a:p>
        </p:txBody>
      </p:sp>
    </p:spTree>
    <p:extLst>
      <p:ext uri="{BB962C8B-B14F-4D97-AF65-F5344CB8AC3E}">
        <p14:creationId xmlns:p14="http://schemas.microsoft.com/office/powerpoint/2010/main" val="3570162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5F61C-CB83-F43B-A73F-4CBBBAD5C1AB}"/>
              </a:ext>
            </a:extLst>
          </p:cNvPr>
          <p:cNvSpPr>
            <a:spLocks noGrp="1"/>
          </p:cNvSpPr>
          <p:nvPr>
            <p:ph type="title"/>
          </p:nvPr>
        </p:nvSpPr>
        <p:spPr/>
        <p:txBody>
          <a:bodyPr/>
          <a:lstStyle/>
          <a:p>
            <a:r>
              <a:rPr lang="en-CA" dirty="0"/>
              <a:t>Ephesians 5:15-20</a:t>
            </a:r>
          </a:p>
        </p:txBody>
      </p:sp>
      <p:sp>
        <p:nvSpPr>
          <p:cNvPr id="3" name="Content Placeholder 2">
            <a:extLst>
              <a:ext uri="{FF2B5EF4-FFF2-40B4-BE49-F238E27FC236}">
                <a16:creationId xmlns:a16="http://schemas.microsoft.com/office/drawing/2014/main" id="{B4010D33-BCB9-A832-1F9B-85A97E9910DA}"/>
              </a:ext>
            </a:extLst>
          </p:cNvPr>
          <p:cNvSpPr>
            <a:spLocks noGrp="1"/>
          </p:cNvSpPr>
          <p:nvPr>
            <p:ph idx="1"/>
          </p:nvPr>
        </p:nvSpPr>
        <p:spPr/>
        <p:txBody>
          <a:bodyPr>
            <a:normAutofit lnSpcReduction="10000"/>
          </a:bodyPr>
          <a:lstStyle/>
          <a:p>
            <a:r>
              <a:rPr lang="en-CA" b="1" i="1" baseline="30000" dirty="0">
                <a:effectLst/>
              </a:rPr>
              <a:t>15 </a:t>
            </a:r>
            <a:r>
              <a:rPr lang="en-CA" i="1" dirty="0">
                <a:effectLst/>
              </a:rPr>
              <a:t>Be very careful, then, how you live—not as unwise but as wise, </a:t>
            </a:r>
            <a:r>
              <a:rPr lang="en-CA" b="1" i="1" baseline="30000" dirty="0">
                <a:effectLst/>
              </a:rPr>
              <a:t>16 </a:t>
            </a:r>
            <a:r>
              <a:rPr lang="en-CA" i="1" dirty="0">
                <a:effectLst/>
              </a:rPr>
              <a:t>making the most of every opportunity, because the days are evil. </a:t>
            </a:r>
            <a:r>
              <a:rPr lang="en-CA" b="1" i="1" baseline="30000" dirty="0">
                <a:effectLst/>
              </a:rPr>
              <a:t>17 </a:t>
            </a:r>
            <a:r>
              <a:rPr lang="en-CA" i="1" dirty="0">
                <a:effectLst/>
              </a:rPr>
              <a:t>Therefore do not be foolish, but understand what the Lord’s will is. </a:t>
            </a:r>
            <a:r>
              <a:rPr lang="en-CA" b="1" i="1" baseline="30000" dirty="0">
                <a:effectLst/>
              </a:rPr>
              <a:t>18 </a:t>
            </a:r>
            <a:r>
              <a:rPr lang="en-CA" i="1" dirty="0">
                <a:effectLst/>
              </a:rPr>
              <a:t>Do not get drunk on wine, which leads to debauchery. Instead, be filled with the Spirit, </a:t>
            </a:r>
            <a:r>
              <a:rPr lang="en-CA" b="1" i="1" baseline="30000" dirty="0">
                <a:effectLst/>
              </a:rPr>
              <a:t>19 </a:t>
            </a:r>
            <a:r>
              <a:rPr lang="en-CA" i="1" dirty="0">
                <a:effectLst/>
              </a:rPr>
              <a:t>speaking to one another with psalms, hymns, and songs from the Spirit. Sing and make music from your heart to the Lord, </a:t>
            </a:r>
            <a:r>
              <a:rPr lang="en-CA" b="1" i="1" baseline="30000" dirty="0">
                <a:effectLst/>
              </a:rPr>
              <a:t>20 </a:t>
            </a:r>
            <a:r>
              <a:rPr lang="en-CA" i="1" dirty="0">
                <a:effectLst/>
              </a:rPr>
              <a:t>always giving thanks to God the Father for everything, in the name of our Lord Jesus Christ.</a:t>
            </a:r>
          </a:p>
        </p:txBody>
      </p:sp>
    </p:spTree>
    <p:extLst>
      <p:ext uri="{BB962C8B-B14F-4D97-AF65-F5344CB8AC3E}">
        <p14:creationId xmlns:p14="http://schemas.microsoft.com/office/powerpoint/2010/main" val="35912608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TC104033921[[fn=Damask]]</Template>
  <TotalTime>12037</TotalTime>
  <Words>1021</Words>
  <Application>Microsoft Office PowerPoint</Application>
  <PresentationFormat>Widescreen</PresentationFormat>
  <Paragraphs>58</Paragraphs>
  <Slides>11</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Bookman Old Style</vt:lpstr>
      <vt:lpstr>Calibri</vt:lpstr>
      <vt:lpstr>Rockwell</vt:lpstr>
      <vt:lpstr>Wingdings</vt:lpstr>
      <vt:lpstr>Damask</vt:lpstr>
      <vt:lpstr>Pentecost Sunday</vt:lpstr>
      <vt:lpstr>What is Pentecost</vt:lpstr>
      <vt:lpstr>Deuteronomy 16:9-12, 16</vt:lpstr>
      <vt:lpstr>Word and Spirit</vt:lpstr>
      <vt:lpstr>Passover Promise</vt:lpstr>
      <vt:lpstr>Pentecost Power</vt:lpstr>
      <vt:lpstr>ACTS 10 - Cornelius</vt:lpstr>
      <vt:lpstr>Acts 19 - Ephesus</vt:lpstr>
      <vt:lpstr>Ephesians 5:15-20</vt:lpstr>
      <vt:lpstr>Acts 2:36-39</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Nearly a New year</dc:title>
  <dc:creator>Graham Brum</dc:creator>
  <cp:lastModifiedBy>Graham Brum</cp:lastModifiedBy>
  <cp:revision>116</cp:revision>
  <cp:lastPrinted>2014-06-01T11:06:25Z</cp:lastPrinted>
  <dcterms:created xsi:type="dcterms:W3CDTF">2013-12-27T20:43:11Z</dcterms:created>
  <dcterms:modified xsi:type="dcterms:W3CDTF">2025-06-08T12:25:41Z</dcterms:modified>
</cp:coreProperties>
</file>