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6" r:id="rId2"/>
    <p:sldId id="356" r:id="rId3"/>
    <p:sldId id="357" r:id="rId4"/>
    <p:sldId id="363" r:id="rId5"/>
    <p:sldId id="364" r:id="rId6"/>
    <p:sldId id="365" r:id="rId7"/>
    <p:sldId id="366" r:id="rId8"/>
    <p:sldId id="368" r:id="rId9"/>
    <p:sldId id="367" r:id="rId10"/>
    <p:sldId id="369" r:id="rId11"/>
    <p:sldId id="370" r:id="rId12"/>
    <p:sldId id="371" r:id="rId13"/>
  </p:sldIdLst>
  <p:sldSz cx="12192000" cy="6858000"/>
  <p:notesSz cx="701675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4A0F1C-D286-41FC-B33A-894CCE59B6C8}" v="14" dt="2025-06-22T13:16:30.5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6861" autoAdjust="0"/>
  </p:normalViewPr>
  <p:slideViewPr>
    <p:cSldViewPr snapToGrid="0">
      <p:cViewPr varScale="1">
        <p:scale>
          <a:sx n="57" d="100"/>
          <a:sy n="57" d="100"/>
        </p:scale>
        <p:origin x="1603" y="274"/>
      </p:cViewPr>
      <p:guideLst/>
    </p:cSldViewPr>
  </p:slideViewPr>
  <p:outlineViewPr>
    <p:cViewPr>
      <p:scale>
        <a:sx n="33" d="100"/>
        <a:sy n="33" d="100"/>
      </p:scale>
      <p:origin x="0" y="-1398"/>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4" d="100"/>
          <a:sy n="64" d="100"/>
        </p:scale>
        <p:origin x="3086" y="6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0592" cy="467072"/>
          </a:xfrm>
          <a:prstGeom prst="rect">
            <a:avLst/>
          </a:prstGeom>
        </p:spPr>
        <p:txBody>
          <a:bodyPr vert="horz" lIns="93287" tIns="46644" rIns="93287" bIns="46644" rtlCol="0"/>
          <a:lstStyle>
            <a:lvl1pPr algn="l">
              <a:defRPr sz="1200"/>
            </a:lvl1pPr>
          </a:lstStyle>
          <a:p>
            <a:endParaRPr lang="en-CA"/>
          </a:p>
        </p:txBody>
      </p:sp>
      <p:sp>
        <p:nvSpPr>
          <p:cNvPr id="3" name="Date Placeholder 2"/>
          <p:cNvSpPr>
            <a:spLocks noGrp="1"/>
          </p:cNvSpPr>
          <p:nvPr>
            <p:ph type="dt" idx="1"/>
          </p:nvPr>
        </p:nvSpPr>
        <p:spPr>
          <a:xfrm>
            <a:off x="3974534" y="0"/>
            <a:ext cx="3040592" cy="467072"/>
          </a:xfrm>
          <a:prstGeom prst="rect">
            <a:avLst/>
          </a:prstGeom>
        </p:spPr>
        <p:txBody>
          <a:bodyPr vert="horz" lIns="93287" tIns="46644" rIns="93287" bIns="46644" rtlCol="0"/>
          <a:lstStyle>
            <a:lvl1pPr algn="r">
              <a:defRPr sz="1200"/>
            </a:lvl1pPr>
          </a:lstStyle>
          <a:p>
            <a:fld id="{2FBDC9FF-5166-45AB-A6CB-2325E84DFD27}" type="datetimeFigureOut">
              <a:rPr lang="en-CA" smtClean="0"/>
              <a:t>2025-06-22</a:t>
            </a:fld>
            <a:endParaRPr lang="en-CA"/>
          </a:p>
        </p:txBody>
      </p:sp>
      <p:sp>
        <p:nvSpPr>
          <p:cNvPr id="4" name="Slide Image Placeholder 3"/>
          <p:cNvSpPr>
            <a:spLocks noGrp="1" noRot="1" noChangeAspect="1"/>
          </p:cNvSpPr>
          <p:nvPr>
            <p:ph type="sldImg" idx="2"/>
          </p:nvPr>
        </p:nvSpPr>
        <p:spPr>
          <a:xfrm>
            <a:off x="715963" y="554042"/>
            <a:ext cx="5584825" cy="3141662"/>
          </a:xfrm>
          <a:prstGeom prst="rect">
            <a:avLst/>
          </a:prstGeom>
          <a:noFill/>
          <a:ln w="12700">
            <a:solidFill>
              <a:prstClr val="black"/>
            </a:solidFill>
          </a:ln>
        </p:spPr>
        <p:txBody>
          <a:bodyPr vert="horz" lIns="93287" tIns="46644" rIns="93287" bIns="46644" rtlCol="0" anchor="ctr"/>
          <a:lstStyle/>
          <a:p>
            <a:endParaRPr lang="en-CA"/>
          </a:p>
        </p:txBody>
      </p:sp>
      <p:sp>
        <p:nvSpPr>
          <p:cNvPr id="5" name="Notes Placeholder 4"/>
          <p:cNvSpPr>
            <a:spLocks noGrp="1"/>
          </p:cNvSpPr>
          <p:nvPr>
            <p:ph type="body" sz="quarter" idx="3"/>
          </p:nvPr>
        </p:nvSpPr>
        <p:spPr>
          <a:xfrm>
            <a:off x="701675" y="3782674"/>
            <a:ext cx="5613400" cy="5059356"/>
          </a:xfrm>
          <a:prstGeom prst="rect">
            <a:avLst/>
          </a:prstGeom>
        </p:spPr>
        <p:txBody>
          <a:bodyPr vert="horz" lIns="93287" tIns="46644" rIns="93287" bIns="4664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6" name="Footer Placeholder 5"/>
          <p:cNvSpPr>
            <a:spLocks noGrp="1"/>
          </p:cNvSpPr>
          <p:nvPr>
            <p:ph type="ftr" sz="quarter" idx="4"/>
          </p:nvPr>
        </p:nvSpPr>
        <p:spPr>
          <a:xfrm>
            <a:off x="0" y="8842030"/>
            <a:ext cx="3040592" cy="467071"/>
          </a:xfrm>
          <a:prstGeom prst="rect">
            <a:avLst/>
          </a:prstGeom>
        </p:spPr>
        <p:txBody>
          <a:bodyPr vert="horz" lIns="93287" tIns="46644" rIns="93287" bIns="46644" rtlCol="0" anchor="b"/>
          <a:lstStyle>
            <a:lvl1pPr algn="l">
              <a:defRPr sz="1200"/>
            </a:lvl1pPr>
          </a:lstStyle>
          <a:p>
            <a:endParaRPr lang="en-CA"/>
          </a:p>
        </p:txBody>
      </p:sp>
      <p:sp>
        <p:nvSpPr>
          <p:cNvPr id="7" name="Slide Number Placeholder 6"/>
          <p:cNvSpPr>
            <a:spLocks noGrp="1"/>
          </p:cNvSpPr>
          <p:nvPr>
            <p:ph type="sldNum" sz="quarter" idx="5"/>
          </p:nvPr>
        </p:nvSpPr>
        <p:spPr>
          <a:xfrm>
            <a:off x="3974534" y="8842030"/>
            <a:ext cx="3040592" cy="467071"/>
          </a:xfrm>
          <a:prstGeom prst="rect">
            <a:avLst/>
          </a:prstGeom>
        </p:spPr>
        <p:txBody>
          <a:bodyPr vert="horz" lIns="93287" tIns="46644" rIns="93287" bIns="46644" rtlCol="0" anchor="b"/>
          <a:lstStyle>
            <a:lvl1pPr algn="r">
              <a:defRPr sz="1200"/>
            </a:lvl1pPr>
          </a:lstStyle>
          <a:p>
            <a:fld id="{3ACEDADE-3641-48F6-A2E4-C7E40B1172DB}" type="slidenum">
              <a:rPr lang="en-CA" smtClean="0"/>
              <a:t>‹#›</a:t>
            </a:fld>
            <a:endParaRPr lang="en-CA"/>
          </a:p>
        </p:txBody>
      </p:sp>
    </p:spTree>
    <p:extLst>
      <p:ext uri="{BB962C8B-B14F-4D97-AF65-F5344CB8AC3E}">
        <p14:creationId xmlns:p14="http://schemas.microsoft.com/office/powerpoint/2010/main" val="2456883189"/>
      </p:ext>
    </p:extLst>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554038"/>
            <a:ext cx="5584825" cy="3141662"/>
          </a:xfrm>
        </p:spPr>
      </p:sp>
      <p:sp>
        <p:nvSpPr>
          <p:cNvPr id="3" name="Notes Placeholder 2"/>
          <p:cNvSpPr>
            <a:spLocks noGrp="1"/>
          </p:cNvSpPr>
          <p:nvPr>
            <p:ph type="body" idx="1"/>
          </p:nvPr>
        </p:nvSpPr>
        <p:spPr/>
        <p:txBody>
          <a:bodyPr/>
          <a:lstStyle/>
          <a:p>
            <a:r>
              <a:rPr lang="en-CA" dirty="0"/>
              <a:t>	</a:t>
            </a:r>
          </a:p>
        </p:txBody>
      </p:sp>
      <p:sp>
        <p:nvSpPr>
          <p:cNvPr id="4" name="Slide Number Placeholder 3"/>
          <p:cNvSpPr>
            <a:spLocks noGrp="1"/>
          </p:cNvSpPr>
          <p:nvPr>
            <p:ph type="sldNum" sz="quarter" idx="10"/>
          </p:nvPr>
        </p:nvSpPr>
        <p:spPr/>
        <p:txBody>
          <a:bodyPr/>
          <a:lstStyle/>
          <a:p>
            <a:fld id="{3ACEDADE-3641-48F6-A2E4-C7E40B1172DB}" type="slidenum">
              <a:rPr lang="en-CA" smtClean="0"/>
              <a:t>1</a:t>
            </a:fld>
            <a:endParaRPr lang="en-CA" dirty="0"/>
          </a:p>
        </p:txBody>
      </p:sp>
    </p:spTree>
    <p:extLst>
      <p:ext uri="{BB962C8B-B14F-4D97-AF65-F5344CB8AC3E}">
        <p14:creationId xmlns:p14="http://schemas.microsoft.com/office/powerpoint/2010/main" val="3445319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5963" y="554038"/>
            <a:ext cx="5584825" cy="3141662"/>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ACEDADE-3641-48F6-A2E4-C7E40B1172DB}" type="slidenum">
              <a:rPr lang="en-CA" smtClean="0"/>
              <a:t>6</a:t>
            </a:fld>
            <a:endParaRPr lang="en-CA"/>
          </a:p>
        </p:txBody>
      </p:sp>
    </p:spTree>
    <p:extLst>
      <p:ext uri="{BB962C8B-B14F-4D97-AF65-F5344CB8AC3E}">
        <p14:creationId xmlns:p14="http://schemas.microsoft.com/office/powerpoint/2010/main" val="1681759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dirty="0"/>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845640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363091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3056375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803716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40794602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1 June 2014</a:t>
            </a:r>
            <a:endParaRPr lang="en-CA"/>
          </a:p>
        </p:txBody>
      </p:sp>
      <p:sp>
        <p:nvSpPr>
          <p:cNvPr id="4" name="Footer Placeholder 3"/>
          <p:cNvSpPr>
            <a:spLocks noGrp="1"/>
          </p:cNvSpPr>
          <p:nvPr>
            <p:ph type="ftr" sz="quarter" idx="11"/>
          </p:nvPr>
        </p:nvSpPr>
        <p:spPr/>
        <p:txBody>
          <a:bodyPr/>
          <a:lstStyle/>
          <a:p>
            <a:r>
              <a:rPr lang="en-CA"/>
              <a:t>WOCC - Graham Brum</a:t>
            </a:r>
          </a:p>
        </p:txBody>
      </p:sp>
      <p:sp>
        <p:nvSpPr>
          <p:cNvPr id="5" name="Slide Number Placeholder 4"/>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7037679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r>
              <a:rPr lang="en-US"/>
              <a:t>1 June 2014</a:t>
            </a:r>
            <a:endParaRPr lang="en-CA"/>
          </a:p>
        </p:txBody>
      </p:sp>
      <p:sp>
        <p:nvSpPr>
          <p:cNvPr id="4" name="Footer Placeholder 3"/>
          <p:cNvSpPr>
            <a:spLocks noGrp="1"/>
          </p:cNvSpPr>
          <p:nvPr>
            <p:ph type="ftr" sz="quarter" idx="11"/>
          </p:nvPr>
        </p:nvSpPr>
        <p:spPr/>
        <p:txBody>
          <a:bodyPr/>
          <a:lstStyle/>
          <a:p>
            <a:r>
              <a:rPr lang="en-CA"/>
              <a:t>WOCC - Graham Brum</a:t>
            </a:r>
          </a:p>
        </p:txBody>
      </p:sp>
      <p:sp>
        <p:nvSpPr>
          <p:cNvPr id="5" name="Slide Number Placeholder 4"/>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150370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 June 2014</a:t>
            </a:r>
            <a:endParaRPr lang="en-CA"/>
          </a:p>
        </p:txBody>
      </p:sp>
      <p:sp>
        <p:nvSpPr>
          <p:cNvPr id="5" name="Footer Placeholder 4"/>
          <p:cNvSpPr>
            <a:spLocks noGrp="1"/>
          </p:cNvSpPr>
          <p:nvPr>
            <p:ph type="ftr" sz="quarter" idx="11"/>
          </p:nvPr>
        </p:nvSpPr>
        <p:spPr/>
        <p:txBody>
          <a:bodyPr/>
          <a:lstStyle/>
          <a:p>
            <a:r>
              <a:rPr lang="en-CA"/>
              <a:t>WOCC - Graham Brum</a:t>
            </a:r>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900467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r>
              <a:rPr lang="en-US"/>
              <a:t>1 June 2014</a:t>
            </a:r>
            <a:endParaRPr lang="en-CA"/>
          </a:p>
        </p:txBody>
      </p:sp>
      <p:sp>
        <p:nvSpPr>
          <p:cNvPr id="5" name="Footer Placeholder 4"/>
          <p:cNvSpPr>
            <a:spLocks noGrp="1"/>
          </p:cNvSpPr>
          <p:nvPr>
            <p:ph type="ftr" sz="quarter" idx="11"/>
          </p:nvPr>
        </p:nvSpPr>
        <p:spPr/>
        <p:txBody>
          <a:bodyPr/>
          <a:lstStyle/>
          <a:p>
            <a:r>
              <a:rPr lang="en-CA"/>
              <a:t>WOCC - Graham Brum</a:t>
            </a:r>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530733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894347"/>
          </a:xfrm>
        </p:spPr>
        <p:txBody>
          <a:bodyPr/>
          <a:lstStyle/>
          <a:p>
            <a:r>
              <a:rPr lang="en-US" dirty="0"/>
              <a:t>Click to edit Master title style</a:t>
            </a:r>
          </a:p>
        </p:txBody>
      </p:sp>
      <p:sp>
        <p:nvSpPr>
          <p:cNvPr id="3" name="Content Placeholder 2"/>
          <p:cNvSpPr>
            <a:spLocks noGrp="1"/>
          </p:cNvSpPr>
          <p:nvPr>
            <p:ph idx="1"/>
          </p:nvPr>
        </p:nvSpPr>
        <p:spPr>
          <a:xfrm>
            <a:off x="913795" y="1672389"/>
            <a:ext cx="10353762" cy="4608095"/>
          </a:xfrm>
        </p:spPr>
        <p:txBody>
          <a:bodyPr>
            <a:normAutofit/>
          </a:bodyPr>
          <a:lstStyle>
            <a:lvl1pPr>
              <a:defRPr sz="2800"/>
            </a:lvl1pPr>
            <a:lvl2pPr marL="800100" indent="-342900">
              <a:buFont typeface="Wingdings" panose="05000000000000000000" pitchFamily="2" charset="2"/>
              <a:buChar char="Ø"/>
              <a:defRPr sz="2400"/>
            </a:lvl2pPr>
            <a:lvl3pPr>
              <a:defRPr sz="2000"/>
            </a:lvl3pPr>
            <a:lvl4pPr>
              <a:defRPr sz="1800"/>
            </a:lvl4pPr>
            <a:lvl5pPr>
              <a:defRPr sz="1600"/>
            </a:lvl5pPr>
          </a:lstStyle>
          <a:p>
            <a:pPr lvl="0"/>
            <a:r>
              <a:rPr lang="en-US" dirty="0"/>
              <a:t>Click to edit Master text styles</a:t>
            </a:r>
          </a:p>
          <a:p>
            <a:pPr lvl="1"/>
            <a:r>
              <a:rPr lang="en-US" dirty="0"/>
              <a:t> 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350309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 June 2014</a:t>
            </a:r>
            <a:endParaRPr lang="en-CA"/>
          </a:p>
        </p:txBody>
      </p:sp>
      <p:sp>
        <p:nvSpPr>
          <p:cNvPr id="5" name="Footer Placeholder 4"/>
          <p:cNvSpPr>
            <a:spLocks noGrp="1"/>
          </p:cNvSpPr>
          <p:nvPr>
            <p:ph type="ftr" sz="quarter" idx="11"/>
          </p:nvPr>
        </p:nvSpPr>
        <p:spPr/>
        <p:txBody>
          <a:bodyPr/>
          <a:lstStyle/>
          <a:p>
            <a:r>
              <a:rPr lang="en-CA"/>
              <a:t>WOCC - Graham Brum</a:t>
            </a:r>
          </a:p>
        </p:txBody>
      </p:sp>
      <p:sp>
        <p:nvSpPr>
          <p:cNvPr id="6" name="Slide Number Placeholder 5"/>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263212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781491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r>
              <a:rPr lang="en-US"/>
              <a:t>1 June 2014</a:t>
            </a:r>
            <a:endParaRPr lang="en-CA"/>
          </a:p>
        </p:txBody>
      </p:sp>
      <p:sp>
        <p:nvSpPr>
          <p:cNvPr id="8" name="Footer Placeholder 7"/>
          <p:cNvSpPr>
            <a:spLocks noGrp="1"/>
          </p:cNvSpPr>
          <p:nvPr>
            <p:ph type="ftr" sz="quarter" idx="11"/>
          </p:nvPr>
        </p:nvSpPr>
        <p:spPr/>
        <p:txBody>
          <a:bodyPr/>
          <a:lstStyle/>
          <a:p>
            <a:r>
              <a:rPr lang="en-CA"/>
              <a:t>WOCC - Graham Brum</a:t>
            </a:r>
          </a:p>
        </p:txBody>
      </p:sp>
      <p:sp>
        <p:nvSpPr>
          <p:cNvPr id="9" name="Slide Number Placeholder 8"/>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77662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r>
              <a:rPr lang="en-US"/>
              <a:t>1 June 2014</a:t>
            </a:r>
            <a:endParaRPr lang="en-CA"/>
          </a:p>
        </p:txBody>
      </p:sp>
      <p:sp>
        <p:nvSpPr>
          <p:cNvPr id="4" name="Footer Placeholder 3"/>
          <p:cNvSpPr>
            <a:spLocks noGrp="1"/>
          </p:cNvSpPr>
          <p:nvPr>
            <p:ph type="ftr" sz="quarter" idx="11"/>
          </p:nvPr>
        </p:nvSpPr>
        <p:spPr/>
        <p:txBody>
          <a:bodyPr/>
          <a:lstStyle/>
          <a:p>
            <a:r>
              <a:rPr lang="en-CA"/>
              <a:t>WOCC - Graham Brum</a:t>
            </a:r>
          </a:p>
        </p:txBody>
      </p:sp>
      <p:sp>
        <p:nvSpPr>
          <p:cNvPr id="5" name="Slide Number Placeholder 4"/>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555057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 June 2014</a:t>
            </a:r>
            <a:endParaRPr lang="en-CA"/>
          </a:p>
        </p:txBody>
      </p:sp>
      <p:sp>
        <p:nvSpPr>
          <p:cNvPr id="3" name="Footer Placeholder 2"/>
          <p:cNvSpPr>
            <a:spLocks noGrp="1"/>
          </p:cNvSpPr>
          <p:nvPr>
            <p:ph type="ftr" sz="quarter" idx="11"/>
          </p:nvPr>
        </p:nvSpPr>
        <p:spPr/>
        <p:txBody>
          <a:bodyPr/>
          <a:lstStyle/>
          <a:p>
            <a:r>
              <a:rPr lang="en-CA"/>
              <a:t>WOCC - Graham Brum</a:t>
            </a:r>
          </a:p>
        </p:txBody>
      </p:sp>
      <p:sp>
        <p:nvSpPr>
          <p:cNvPr id="4" name="Slide Number Placeholder 3"/>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825932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1828590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 June 2014</a:t>
            </a:r>
            <a:endParaRPr lang="en-CA"/>
          </a:p>
        </p:txBody>
      </p:sp>
      <p:sp>
        <p:nvSpPr>
          <p:cNvPr id="6" name="Footer Placeholder 5"/>
          <p:cNvSpPr>
            <a:spLocks noGrp="1"/>
          </p:cNvSpPr>
          <p:nvPr>
            <p:ph type="ftr" sz="quarter" idx="11"/>
          </p:nvPr>
        </p:nvSpPr>
        <p:spPr/>
        <p:txBody>
          <a:bodyPr/>
          <a:lstStyle/>
          <a:p>
            <a:r>
              <a:rPr lang="en-CA"/>
              <a:t>WOCC - Graham Brum</a:t>
            </a:r>
          </a:p>
        </p:txBody>
      </p:sp>
      <p:sp>
        <p:nvSpPr>
          <p:cNvPr id="7" name="Slide Number Placeholder 6"/>
          <p:cNvSpPr>
            <a:spLocks noGrp="1"/>
          </p:cNvSpPr>
          <p:nvPr>
            <p:ph type="sldNum" sz="quarter" idx="12"/>
          </p:nvPr>
        </p:nvSpPr>
        <p:spPr/>
        <p:txBody>
          <a:bodyPr/>
          <a:lstStyle/>
          <a:p>
            <a:fld id="{0A57CCC3-E184-445A-89F8-EAD30F251562}" type="slidenum">
              <a:rPr lang="en-CA" smtClean="0"/>
              <a:t>‹#›</a:t>
            </a:fld>
            <a:endParaRPr lang="en-CA"/>
          </a:p>
        </p:txBody>
      </p:sp>
    </p:spTree>
    <p:extLst>
      <p:ext uri="{BB962C8B-B14F-4D97-AF65-F5344CB8AC3E}">
        <p14:creationId xmlns:p14="http://schemas.microsoft.com/office/powerpoint/2010/main" val="3986995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95" y="2096064"/>
            <a:ext cx="10353762" cy="419645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6" y="6400650"/>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CA" dirty="0"/>
          </a:p>
        </p:txBody>
      </p:sp>
      <p:sp>
        <p:nvSpPr>
          <p:cNvPr id="5" name="Footer Placeholder 4"/>
          <p:cNvSpPr>
            <a:spLocks noGrp="1"/>
          </p:cNvSpPr>
          <p:nvPr>
            <p:ph type="ftr" sz="quarter" idx="3"/>
          </p:nvPr>
        </p:nvSpPr>
        <p:spPr>
          <a:xfrm>
            <a:off x="913794" y="6400650"/>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10514011" y="6400650"/>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0A57CCC3-E184-445A-89F8-EAD30F251562}" type="slidenum">
              <a:rPr lang="en-CA" smtClean="0"/>
              <a:t>‹#›</a:t>
            </a:fld>
            <a:endParaRPr lang="en-CA"/>
          </a:p>
        </p:txBody>
      </p:sp>
    </p:spTree>
    <p:extLst>
      <p:ext uri="{BB962C8B-B14F-4D97-AF65-F5344CB8AC3E}">
        <p14:creationId xmlns:p14="http://schemas.microsoft.com/office/powerpoint/2010/main" val="7733594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effectLst/>
              </a:rPr>
              <a:t>Should I Be Baptized</a:t>
            </a:r>
          </a:p>
        </p:txBody>
      </p:sp>
      <p:sp>
        <p:nvSpPr>
          <p:cNvPr id="3" name="Subtitle 2"/>
          <p:cNvSpPr>
            <a:spLocks noGrp="1"/>
          </p:cNvSpPr>
          <p:nvPr>
            <p:ph type="subTitle" idx="1"/>
          </p:nvPr>
        </p:nvSpPr>
        <p:spPr/>
        <p:txBody>
          <a:bodyPr/>
          <a:lstStyle/>
          <a:p>
            <a:endParaRPr lang="en-CA" dirty="0"/>
          </a:p>
          <a:p>
            <a:r>
              <a:rPr lang="en-CA" sz="4400" dirty="0">
                <a:effectLst/>
              </a:rPr>
              <a:t>Basics Before Baptism</a:t>
            </a:r>
            <a:endParaRPr lang="en-CA" sz="4400" dirty="0"/>
          </a:p>
        </p:txBody>
      </p:sp>
    </p:spTree>
    <p:extLst>
      <p:ext uri="{BB962C8B-B14F-4D97-AF65-F5344CB8AC3E}">
        <p14:creationId xmlns:p14="http://schemas.microsoft.com/office/powerpoint/2010/main" val="3753182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CF3B3-0117-C490-9648-C3CAE6D47F74}"/>
              </a:ext>
            </a:extLst>
          </p:cNvPr>
          <p:cNvSpPr>
            <a:spLocks noGrp="1"/>
          </p:cNvSpPr>
          <p:nvPr>
            <p:ph type="title"/>
          </p:nvPr>
        </p:nvSpPr>
        <p:spPr/>
        <p:txBody>
          <a:bodyPr>
            <a:normAutofit/>
          </a:bodyPr>
          <a:lstStyle/>
          <a:p>
            <a:r>
              <a:rPr lang="en-CA" dirty="0">
                <a:effectLst/>
              </a:rPr>
              <a:t>Matthew 3:16-17</a:t>
            </a:r>
            <a:endParaRPr lang="en-CA" dirty="0"/>
          </a:p>
        </p:txBody>
      </p:sp>
      <p:sp>
        <p:nvSpPr>
          <p:cNvPr id="3" name="Content Placeholder 2">
            <a:extLst>
              <a:ext uri="{FF2B5EF4-FFF2-40B4-BE49-F238E27FC236}">
                <a16:creationId xmlns:a16="http://schemas.microsoft.com/office/drawing/2014/main" id="{A4FFD900-33A6-4BF2-72F4-C30DB93352C9}"/>
              </a:ext>
            </a:extLst>
          </p:cNvPr>
          <p:cNvSpPr>
            <a:spLocks noGrp="1"/>
          </p:cNvSpPr>
          <p:nvPr>
            <p:ph idx="1"/>
          </p:nvPr>
        </p:nvSpPr>
        <p:spPr/>
        <p:txBody>
          <a:bodyPr/>
          <a:lstStyle/>
          <a:p>
            <a:endParaRPr lang="en-CA" i="1" dirty="0">
              <a:effectLst/>
            </a:endParaRPr>
          </a:p>
          <a:p>
            <a:r>
              <a:rPr lang="en-CA" i="1" dirty="0">
                <a:effectLst/>
              </a:rPr>
              <a:t>“As soon as Jesus was baptized, he went up out of the water. At that moment heaven was opened, and he saw the Spirit of God descending like a dove and alighting on him. And a voice from heaven said, ‘This is my Son, whom I love; with him I am well pleased.’”</a:t>
            </a:r>
            <a:endParaRPr lang="en-CA" dirty="0">
              <a:effectLst/>
            </a:endParaRPr>
          </a:p>
        </p:txBody>
      </p:sp>
    </p:spTree>
    <p:extLst>
      <p:ext uri="{BB962C8B-B14F-4D97-AF65-F5344CB8AC3E}">
        <p14:creationId xmlns:p14="http://schemas.microsoft.com/office/powerpoint/2010/main" val="4945756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C2BD1-C5DF-5BD3-5020-C75C90D1B936}"/>
              </a:ext>
            </a:extLst>
          </p:cNvPr>
          <p:cNvSpPr>
            <a:spLocks noGrp="1"/>
          </p:cNvSpPr>
          <p:nvPr>
            <p:ph type="title"/>
          </p:nvPr>
        </p:nvSpPr>
        <p:spPr/>
        <p:txBody>
          <a:bodyPr/>
          <a:lstStyle/>
          <a:p>
            <a:r>
              <a:rPr lang="en-CA" dirty="0"/>
              <a:t>Empowered by Holy Spirit</a:t>
            </a:r>
          </a:p>
        </p:txBody>
      </p:sp>
      <p:sp>
        <p:nvSpPr>
          <p:cNvPr id="3" name="Content Placeholder 2">
            <a:extLst>
              <a:ext uri="{FF2B5EF4-FFF2-40B4-BE49-F238E27FC236}">
                <a16:creationId xmlns:a16="http://schemas.microsoft.com/office/drawing/2014/main" id="{8BB861A7-A3BE-6FA6-A5E9-F0834C0C7A07}"/>
              </a:ext>
            </a:extLst>
          </p:cNvPr>
          <p:cNvSpPr>
            <a:spLocks noGrp="1"/>
          </p:cNvSpPr>
          <p:nvPr>
            <p:ph idx="1"/>
          </p:nvPr>
        </p:nvSpPr>
        <p:spPr/>
        <p:txBody>
          <a:bodyPr>
            <a:normAutofit/>
          </a:bodyPr>
          <a:lstStyle/>
          <a:p>
            <a:r>
              <a:rPr lang="en-CA" b="1" dirty="0">
                <a:effectLst/>
              </a:rPr>
              <a:t>Acts 2:38</a:t>
            </a:r>
          </a:p>
          <a:p>
            <a:r>
              <a:rPr lang="en-CA" i="1" dirty="0">
                <a:effectLst/>
              </a:rPr>
              <a:t>“…You will receive the gift of the Holy Spirit.”</a:t>
            </a:r>
          </a:p>
          <a:p>
            <a:r>
              <a:rPr lang="en-CA" b="1" dirty="0">
                <a:effectLst/>
              </a:rPr>
              <a:t>Acts 19:5–6</a:t>
            </a:r>
          </a:p>
          <a:p>
            <a:r>
              <a:rPr lang="en-CA" i="1" dirty="0">
                <a:effectLst/>
              </a:rPr>
              <a:t>“…they were baptized… the Holy Spirit came on them.”</a:t>
            </a:r>
            <a:r>
              <a:rPr lang="en-CA" dirty="0">
                <a:effectLst/>
              </a:rPr>
              <a:t> </a:t>
            </a:r>
          </a:p>
          <a:p>
            <a:r>
              <a:rPr lang="en-CA" b="1" dirty="0">
                <a:effectLst/>
              </a:rPr>
              <a:t>Titus 3:5</a:t>
            </a:r>
          </a:p>
          <a:p>
            <a:r>
              <a:rPr lang="en-CA" i="1" dirty="0">
                <a:effectLst/>
              </a:rPr>
              <a:t>“…He saved us through the washing of rebirth and renewal by the Holy Spirit.”</a:t>
            </a:r>
          </a:p>
        </p:txBody>
      </p:sp>
    </p:spTree>
    <p:extLst>
      <p:ext uri="{BB962C8B-B14F-4D97-AF65-F5344CB8AC3E}">
        <p14:creationId xmlns:p14="http://schemas.microsoft.com/office/powerpoint/2010/main" val="1017216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2BAC-27B0-970D-A546-BD06283877DA}"/>
              </a:ext>
            </a:extLst>
          </p:cNvPr>
          <p:cNvSpPr>
            <a:spLocks noGrp="1"/>
          </p:cNvSpPr>
          <p:nvPr>
            <p:ph type="title"/>
          </p:nvPr>
        </p:nvSpPr>
        <p:spPr/>
        <p:txBody>
          <a:bodyPr/>
          <a:lstStyle/>
          <a:p>
            <a:r>
              <a:rPr lang="en-CA" dirty="0"/>
              <a:t>New in Jesus</a:t>
            </a:r>
          </a:p>
        </p:txBody>
      </p:sp>
      <p:sp>
        <p:nvSpPr>
          <p:cNvPr id="3" name="Content Placeholder 2">
            <a:extLst>
              <a:ext uri="{FF2B5EF4-FFF2-40B4-BE49-F238E27FC236}">
                <a16:creationId xmlns:a16="http://schemas.microsoft.com/office/drawing/2014/main" id="{3F5290C4-5DE7-4C43-FF33-81784633A825}"/>
              </a:ext>
            </a:extLst>
          </p:cNvPr>
          <p:cNvSpPr>
            <a:spLocks noGrp="1"/>
          </p:cNvSpPr>
          <p:nvPr>
            <p:ph idx="1"/>
          </p:nvPr>
        </p:nvSpPr>
        <p:spPr/>
        <p:txBody>
          <a:bodyPr/>
          <a:lstStyle/>
          <a:p>
            <a:r>
              <a:rPr lang="en-CA" b="1" dirty="0">
                <a:effectLst/>
              </a:rPr>
              <a:t>Galatians 3:27</a:t>
            </a:r>
          </a:p>
          <a:p>
            <a:r>
              <a:rPr lang="en-CA" i="1" dirty="0">
                <a:effectLst/>
              </a:rPr>
              <a:t>“For all of you who were baptized into Christ have clothed yourselves with Christ.”</a:t>
            </a:r>
          </a:p>
          <a:p>
            <a:r>
              <a:rPr lang="en-CA" b="1" dirty="0">
                <a:effectLst/>
              </a:rPr>
              <a:t>1 Peter 3:21</a:t>
            </a:r>
          </a:p>
          <a:p>
            <a:r>
              <a:rPr lang="en-CA" i="1" dirty="0">
                <a:effectLst/>
              </a:rPr>
              <a:t>“…baptism now saves you… not the removal of dirt but the pledge of a clear conscience toward God.</a:t>
            </a:r>
          </a:p>
        </p:txBody>
      </p:sp>
    </p:spTree>
    <p:extLst>
      <p:ext uri="{BB962C8B-B14F-4D97-AF65-F5344CB8AC3E}">
        <p14:creationId xmlns:p14="http://schemas.microsoft.com/office/powerpoint/2010/main" val="85288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277B1-B4A8-4EAF-1A12-7FFE94D8AE72}"/>
              </a:ext>
            </a:extLst>
          </p:cNvPr>
          <p:cNvSpPr>
            <a:spLocks noGrp="1"/>
          </p:cNvSpPr>
          <p:nvPr>
            <p:ph type="title"/>
          </p:nvPr>
        </p:nvSpPr>
        <p:spPr>
          <a:xfrm>
            <a:off x="913795" y="609600"/>
            <a:ext cx="10353761" cy="894347"/>
          </a:xfrm>
        </p:spPr>
        <p:txBody>
          <a:bodyPr/>
          <a:lstStyle/>
          <a:p>
            <a:r>
              <a:rPr lang="en-CA" dirty="0"/>
              <a:t>What is Baptism</a:t>
            </a:r>
          </a:p>
        </p:txBody>
      </p:sp>
      <p:sp>
        <p:nvSpPr>
          <p:cNvPr id="3" name="Content Placeholder 2">
            <a:extLst>
              <a:ext uri="{FF2B5EF4-FFF2-40B4-BE49-F238E27FC236}">
                <a16:creationId xmlns:a16="http://schemas.microsoft.com/office/drawing/2014/main" id="{22341A26-8D48-597A-36BF-6996FD98CA00}"/>
              </a:ext>
            </a:extLst>
          </p:cNvPr>
          <p:cNvSpPr>
            <a:spLocks noGrp="1"/>
          </p:cNvSpPr>
          <p:nvPr>
            <p:ph idx="1"/>
          </p:nvPr>
        </p:nvSpPr>
        <p:spPr>
          <a:xfrm>
            <a:off x="913795" y="1672389"/>
            <a:ext cx="10353762" cy="4608095"/>
          </a:xfrm>
        </p:spPr>
        <p:txBody>
          <a:bodyPr/>
          <a:lstStyle/>
          <a:p>
            <a:r>
              <a:rPr lang="en-CA" dirty="0"/>
              <a:t>What does Baptism signify?</a:t>
            </a:r>
          </a:p>
          <a:p>
            <a:r>
              <a:rPr lang="en-CA" dirty="0"/>
              <a:t>There are important conditions before Baptism</a:t>
            </a:r>
          </a:p>
          <a:p>
            <a:r>
              <a:rPr lang="en-CA" dirty="0"/>
              <a:t>Baptism is a step of obedience</a:t>
            </a:r>
          </a:p>
          <a:p>
            <a:r>
              <a:rPr lang="en-CA" dirty="0"/>
              <a:t>There are different methods – does it matter?</a:t>
            </a:r>
          </a:p>
          <a:p>
            <a:r>
              <a:rPr lang="en-CA" dirty="0"/>
              <a:t>How do we Baptize believers at WOCC?</a:t>
            </a:r>
          </a:p>
          <a:p>
            <a:r>
              <a:rPr lang="en-CA" dirty="0"/>
              <a:t>Two important outcomes at your Baptism</a:t>
            </a:r>
          </a:p>
          <a:p>
            <a:endParaRPr lang="en-CA" dirty="0"/>
          </a:p>
          <a:p>
            <a:endParaRPr lang="en-CA" dirty="0"/>
          </a:p>
        </p:txBody>
      </p:sp>
    </p:spTree>
    <p:extLst>
      <p:ext uri="{BB962C8B-B14F-4D97-AF65-F5344CB8AC3E}">
        <p14:creationId xmlns:p14="http://schemas.microsoft.com/office/powerpoint/2010/main" val="1401409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0FCB0-4D1D-AE38-1662-9F2F8B4EADE1}"/>
              </a:ext>
            </a:extLst>
          </p:cNvPr>
          <p:cNvSpPr>
            <a:spLocks noGrp="1"/>
          </p:cNvSpPr>
          <p:nvPr>
            <p:ph type="title"/>
          </p:nvPr>
        </p:nvSpPr>
        <p:spPr>
          <a:xfrm>
            <a:off x="913795" y="609600"/>
            <a:ext cx="10353761" cy="894347"/>
          </a:xfrm>
        </p:spPr>
        <p:txBody>
          <a:bodyPr/>
          <a:lstStyle/>
          <a:p>
            <a:r>
              <a:rPr lang="en-CA" dirty="0">
                <a:effectLst/>
              </a:rPr>
              <a:t>Hebrews 9:8-10 (TPT)</a:t>
            </a:r>
          </a:p>
        </p:txBody>
      </p:sp>
      <p:sp>
        <p:nvSpPr>
          <p:cNvPr id="3" name="Content Placeholder 2">
            <a:extLst>
              <a:ext uri="{FF2B5EF4-FFF2-40B4-BE49-F238E27FC236}">
                <a16:creationId xmlns:a16="http://schemas.microsoft.com/office/drawing/2014/main" id="{58F45CDB-8A94-6D5D-0B4B-72F1E61EA88E}"/>
              </a:ext>
            </a:extLst>
          </p:cNvPr>
          <p:cNvSpPr>
            <a:spLocks noGrp="1"/>
          </p:cNvSpPr>
          <p:nvPr>
            <p:ph idx="1"/>
          </p:nvPr>
        </p:nvSpPr>
        <p:spPr>
          <a:xfrm>
            <a:off x="913795" y="1672389"/>
            <a:ext cx="10353762" cy="4608095"/>
          </a:xfrm>
        </p:spPr>
        <p:txBody>
          <a:bodyPr>
            <a:normAutofit fontScale="92500"/>
          </a:bodyPr>
          <a:lstStyle/>
          <a:p>
            <a:r>
              <a:rPr lang="en-CA" i="1" dirty="0">
                <a:effectLst/>
              </a:rPr>
              <a:t>“Now the Holy Spirit uses the symbols of this pattern of worship to reveal that the perfect way of holiness had not yet been unveiled. For as long as the tabernacle stood it was an illustration that pointed to our present time of fulfillment, demonstrating that offerings and animal sacrifices had failed to perfectly cleanse the conscience of the worshiper. For this old pattern of worship was a matter of external rules and rituals concerning food and drink and ceremonial washings which was imposed upon us until the appointed time of heart-restoration had arrived.”</a:t>
            </a:r>
          </a:p>
          <a:p>
            <a:endParaRPr lang="en-CA" dirty="0"/>
          </a:p>
        </p:txBody>
      </p:sp>
    </p:spTree>
    <p:extLst>
      <p:ext uri="{BB962C8B-B14F-4D97-AF65-F5344CB8AC3E}">
        <p14:creationId xmlns:p14="http://schemas.microsoft.com/office/powerpoint/2010/main" val="83682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2EE3F-F04E-BC78-F6D0-F53334C5C2E2}"/>
              </a:ext>
            </a:extLst>
          </p:cNvPr>
          <p:cNvSpPr>
            <a:spLocks noGrp="1"/>
          </p:cNvSpPr>
          <p:nvPr>
            <p:ph type="title"/>
          </p:nvPr>
        </p:nvSpPr>
        <p:spPr/>
        <p:txBody>
          <a:bodyPr/>
          <a:lstStyle/>
          <a:p>
            <a:r>
              <a:rPr lang="en-CA" dirty="0"/>
              <a:t>John’s Baptism</a:t>
            </a:r>
          </a:p>
        </p:txBody>
      </p:sp>
      <p:sp>
        <p:nvSpPr>
          <p:cNvPr id="3" name="Content Placeholder 2">
            <a:extLst>
              <a:ext uri="{FF2B5EF4-FFF2-40B4-BE49-F238E27FC236}">
                <a16:creationId xmlns:a16="http://schemas.microsoft.com/office/drawing/2014/main" id="{D281EEB8-9833-A71E-8066-04B607A594FA}"/>
              </a:ext>
            </a:extLst>
          </p:cNvPr>
          <p:cNvSpPr>
            <a:spLocks noGrp="1"/>
          </p:cNvSpPr>
          <p:nvPr>
            <p:ph idx="1"/>
          </p:nvPr>
        </p:nvSpPr>
        <p:spPr/>
        <p:txBody>
          <a:bodyPr/>
          <a:lstStyle/>
          <a:p>
            <a:r>
              <a:rPr lang="en-CA" b="1" dirty="0">
                <a:effectLst/>
              </a:rPr>
              <a:t>Matthew 3:5-6</a:t>
            </a:r>
          </a:p>
          <a:p>
            <a:r>
              <a:rPr lang="en-CA" b="1" i="1" baseline="30000" dirty="0">
                <a:effectLst/>
              </a:rPr>
              <a:t>5 </a:t>
            </a:r>
            <a:r>
              <a:rPr lang="en-CA" i="1" dirty="0">
                <a:effectLst/>
              </a:rPr>
              <a:t>People went out to him from Jerusalem and all Judea and the whole region of the Jordan. </a:t>
            </a:r>
            <a:r>
              <a:rPr lang="en-CA" b="1" i="1" baseline="30000" dirty="0">
                <a:effectLst/>
              </a:rPr>
              <a:t>6 </a:t>
            </a:r>
            <a:r>
              <a:rPr lang="en-CA" i="1" dirty="0">
                <a:effectLst/>
              </a:rPr>
              <a:t>Confessing their sins, they were baptized by him in the Jordan River.</a:t>
            </a:r>
          </a:p>
          <a:p>
            <a:r>
              <a:rPr lang="en-CA" b="1" dirty="0">
                <a:effectLst/>
              </a:rPr>
              <a:t>Mark 1:4</a:t>
            </a:r>
          </a:p>
          <a:p>
            <a:r>
              <a:rPr lang="en-CA" i="1" dirty="0">
                <a:effectLst/>
              </a:rPr>
              <a:t>“John the Baptist appeared in the wilderness preaching a baptism of repentance for the forgiveness of sins.”</a:t>
            </a:r>
          </a:p>
          <a:p>
            <a:endParaRPr lang="en-CA" dirty="0"/>
          </a:p>
        </p:txBody>
      </p:sp>
    </p:spTree>
    <p:extLst>
      <p:ext uri="{BB962C8B-B14F-4D97-AF65-F5344CB8AC3E}">
        <p14:creationId xmlns:p14="http://schemas.microsoft.com/office/powerpoint/2010/main" val="112024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54B83-D3D5-5704-1719-79F897132898}"/>
              </a:ext>
            </a:extLst>
          </p:cNvPr>
          <p:cNvSpPr>
            <a:spLocks noGrp="1"/>
          </p:cNvSpPr>
          <p:nvPr>
            <p:ph type="title"/>
          </p:nvPr>
        </p:nvSpPr>
        <p:spPr/>
        <p:txBody>
          <a:bodyPr/>
          <a:lstStyle/>
          <a:p>
            <a:r>
              <a:rPr lang="en-CA" dirty="0"/>
              <a:t>Jesus was Baptized</a:t>
            </a:r>
          </a:p>
        </p:txBody>
      </p:sp>
      <p:sp>
        <p:nvSpPr>
          <p:cNvPr id="3" name="Content Placeholder 2">
            <a:extLst>
              <a:ext uri="{FF2B5EF4-FFF2-40B4-BE49-F238E27FC236}">
                <a16:creationId xmlns:a16="http://schemas.microsoft.com/office/drawing/2014/main" id="{B67D693C-B48E-FA33-086C-A37BAE9AEF58}"/>
              </a:ext>
            </a:extLst>
          </p:cNvPr>
          <p:cNvSpPr>
            <a:spLocks noGrp="1"/>
          </p:cNvSpPr>
          <p:nvPr>
            <p:ph idx="1"/>
          </p:nvPr>
        </p:nvSpPr>
        <p:spPr/>
        <p:txBody>
          <a:bodyPr/>
          <a:lstStyle/>
          <a:p>
            <a:r>
              <a:rPr lang="en-CA" b="1" dirty="0">
                <a:effectLst/>
              </a:rPr>
              <a:t>Matthew 3:13–15</a:t>
            </a:r>
          </a:p>
          <a:p>
            <a:r>
              <a:rPr lang="en-CA" b="1" i="1" baseline="30000" dirty="0">
                <a:effectLst/>
              </a:rPr>
              <a:t>13 </a:t>
            </a:r>
            <a:r>
              <a:rPr lang="en-CA" i="1" dirty="0">
                <a:effectLst/>
              </a:rPr>
              <a:t>Then Jesus came from Galilee to the Jordan to be baptized by John. </a:t>
            </a:r>
            <a:r>
              <a:rPr lang="en-CA" b="1" i="1" baseline="30000" dirty="0">
                <a:effectLst/>
              </a:rPr>
              <a:t>14 </a:t>
            </a:r>
            <a:r>
              <a:rPr lang="en-CA" i="1" dirty="0">
                <a:effectLst/>
              </a:rPr>
              <a:t>But John tried to deter him, saying, “I need to be baptized by you, and do you come to me?”</a:t>
            </a:r>
          </a:p>
          <a:p>
            <a:r>
              <a:rPr lang="en-CA" b="1" i="1" baseline="30000" dirty="0">
                <a:effectLst/>
              </a:rPr>
              <a:t>15 </a:t>
            </a:r>
            <a:r>
              <a:rPr lang="en-CA" i="1" dirty="0">
                <a:effectLst/>
              </a:rPr>
              <a:t>Jesus replied, “Let it be so now; it is proper for us to do this to fulfill all righteousness.” Then John consented.</a:t>
            </a:r>
          </a:p>
        </p:txBody>
      </p:sp>
    </p:spTree>
    <p:extLst>
      <p:ext uri="{BB962C8B-B14F-4D97-AF65-F5344CB8AC3E}">
        <p14:creationId xmlns:p14="http://schemas.microsoft.com/office/powerpoint/2010/main" val="1977570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50573-CAF5-FE80-844E-DA7B39D2E7FC}"/>
              </a:ext>
            </a:extLst>
          </p:cNvPr>
          <p:cNvSpPr>
            <a:spLocks noGrp="1"/>
          </p:cNvSpPr>
          <p:nvPr>
            <p:ph type="title"/>
          </p:nvPr>
        </p:nvSpPr>
        <p:spPr/>
        <p:txBody>
          <a:bodyPr>
            <a:normAutofit fontScale="90000"/>
          </a:bodyPr>
          <a:lstStyle/>
          <a:p>
            <a:r>
              <a:rPr lang="en-CA" dirty="0"/>
              <a:t>Representation of Death and Resurrection</a:t>
            </a:r>
          </a:p>
        </p:txBody>
      </p:sp>
      <p:sp>
        <p:nvSpPr>
          <p:cNvPr id="3" name="Content Placeholder 2">
            <a:extLst>
              <a:ext uri="{FF2B5EF4-FFF2-40B4-BE49-F238E27FC236}">
                <a16:creationId xmlns:a16="http://schemas.microsoft.com/office/drawing/2014/main" id="{893C0434-6618-03B4-4992-29422F62E27C}"/>
              </a:ext>
            </a:extLst>
          </p:cNvPr>
          <p:cNvSpPr>
            <a:spLocks noGrp="1"/>
          </p:cNvSpPr>
          <p:nvPr>
            <p:ph idx="1"/>
          </p:nvPr>
        </p:nvSpPr>
        <p:spPr/>
        <p:txBody>
          <a:bodyPr>
            <a:normAutofit fontScale="92500" lnSpcReduction="20000"/>
          </a:bodyPr>
          <a:lstStyle/>
          <a:p>
            <a:r>
              <a:rPr lang="en-CA" b="1" dirty="0">
                <a:effectLst/>
              </a:rPr>
              <a:t>Romans 6:3–4</a:t>
            </a:r>
          </a:p>
          <a:p>
            <a:r>
              <a:rPr lang="en-CA" i="1" dirty="0">
                <a:effectLst/>
              </a:rPr>
              <a:t>“Or don’t you know that all of us who were baptized into Christ Jesus were baptized into his death? We were therefore buried with him through baptism into death in order that, just as Christ was raised from the dead… we too may live a new life.”</a:t>
            </a:r>
          </a:p>
          <a:p>
            <a:r>
              <a:rPr lang="en-CA" dirty="0">
                <a:effectLst/>
              </a:rPr>
              <a:t> </a:t>
            </a:r>
          </a:p>
          <a:p>
            <a:r>
              <a:rPr lang="en-CA" b="1" dirty="0">
                <a:effectLst/>
              </a:rPr>
              <a:t>Colossians 2:12</a:t>
            </a:r>
          </a:p>
          <a:p>
            <a:r>
              <a:rPr lang="en-CA" i="1" dirty="0">
                <a:effectLst/>
              </a:rPr>
              <a:t>having been buried with him in baptism, in which you were also raised with him through your faith in the working of God, who raised him from the dead.</a:t>
            </a:r>
          </a:p>
          <a:p>
            <a:endParaRPr lang="en-CA" dirty="0"/>
          </a:p>
        </p:txBody>
      </p:sp>
    </p:spTree>
    <p:extLst>
      <p:ext uri="{BB962C8B-B14F-4D97-AF65-F5344CB8AC3E}">
        <p14:creationId xmlns:p14="http://schemas.microsoft.com/office/powerpoint/2010/main" val="2366671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A9A63-8164-8B34-E48E-A6FCD6CD2142}"/>
              </a:ext>
            </a:extLst>
          </p:cNvPr>
          <p:cNvSpPr>
            <a:spLocks noGrp="1"/>
          </p:cNvSpPr>
          <p:nvPr>
            <p:ph type="title"/>
          </p:nvPr>
        </p:nvSpPr>
        <p:spPr/>
        <p:txBody>
          <a:bodyPr/>
          <a:lstStyle/>
          <a:p>
            <a:r>
              <a:rPr lang="en-CA" dirty="0"/>
              <a:t>Believe in Jesus</a:t>
            </a:r>
          </a:p>
        </p:txBody>
      </p:sp>
      <p:sp>
        <p:nvSpPr>
          <p:cNvPr id="3" name="Content Placeholder 2">
            <a:extLst>
              <a:ext uri="{FF2B5EF4-FFF2-40B4-BE49-F238E27FC236}">
                <a16:creationId xmlns:a16="http://schemas.microsoft.com/office/drawing/2014/main" id="{7E8A4B17-B4EE-AD06-4BB3-BB5C1D645B48}"/>
              </a:ext>
            </a:extLst>
          </p:cNvPr>
          <p:cNvSpPr>
            <a:spLocks noGrp="1"/>
          </p:cNvSpPr>
          <p:nvPr>
            <p:ph idx="1"/>
          </p:nvPr>
        </p:nvSpPr>
        <p:spPr>
          <a:xfrm>
            <a:off x="913795" y="1053827"/>
            <a:ext cx="10353762" cy="4608095"/>
          </a:xfrm>
        </p:spPr>
        <p:txBody>
          <a:bodyPr>
            <a:noAutofit/>
          </a:bodyPr>
          <a:lstStyle/>
          <a:p>
            <a:r>
              <a:rPr lang="en-CA" sz="2400" b="1" dirty="0">
                <a:effectLst/>
              </a:rPr>
              <a:t>Acts 8:12</a:t>
            </a:r>
          </a:p>
          <a:p>
            <a:r>
              <a:rPr lang="en-CA" sz="2400" b="1" i="1" baseline="30000" dirty="0">
                <a:effectLst/>
              </a:rPr>
              <a:t>12 </a:t>
            </a:r>
            <a:r>
              <a:rPr lang="en-CA" sz="2400" i="1" dirty="0">
                <a:effectLst/>
              </a:rPr>
              <a:t>But when they believed Philip as he proclaimed the good news of the kingdom of God and the name of Jesus Christ, they were baptized, both men and women.</a:t>
            </a:r>
          </a:p>
          <a:p>
            <a:r>
              <a:rPr lang="en-CA" sz="2400" b="1" dirty="0">
                <a:effectLst/>
              </a:rPr>
              <a:t>Acts 16:31–33</a:t>
            </a:r>
          </a:p>
          <a:p>
            <a:r>
              <a:rPr lang="en-CA" sz="2400" i="1" dirty="0">
                <a:effectLst/>
              </a:rPr>
              <a:t>“Believe in the Lord Jesus… then immediately he and all his household were baptized.”</a:t>
            </a:r>
          </a:p>
          <a:p>
            <a:r>
              <a:rPr lang="en-CA" sz="2400" b="1" dirty="0">
                <a:effectLst/>
              </a:rPr>
              <a:t>Acts 18:8</a:t>
            </a:r>
          </a:p>
          <a:p>
            <a:r>
              <a:rPr lang="en-CA" sz="2400" dirty="0">
                <a:effectLst/>
              </a:rPr>
              <a:t> </a:t>
            </a:r>
            <a:r>
              <a:rPr lang="en-CA" sz="2400" b="1" baseline="30000" dirty="0">
                <a:effectLst/>
              </a:rPr>
              <a:t>8 </a:t>
            </a:r>
            <a:r>
              <a:rPr lang="en-CA" sz="2400" dirty="0">
                <a:effectLst/>
              </a:rPr>
              <a:t>Crispus, the synagogue leader, and his entire household believed in the Lord; and many of the Corinthians who heard Paul believed and were baptized.</a:t>
            </a:r>
            <a:endParaRPr lang="en-CA" sz="2400" dirty="0"/>
          </a:p>
        </p:txBody>
      </p:sp>
    </p:spTree>
    <p:extLst>
      <p:ext uri="{BB962C8B-B14F-4D97-AF65-F5344CB8AC3E}">
        <p14:creationId xmlns:p14="http://schemas.microsoft.com/office/powerpoint/2010/main" val="2853709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022F5-298F-2361-5776-F860AA6B532A}"/>
              </a:ext>
            </a:extLst>
          </p:cNvPr>
          <p:cNvSpPr>
            <a:spLocks noGrp="1"/>
          </p:cNvSpPr>
          <p:nvPr>
            <p:ph type="title"/>
          </p:nvPr>
        </p:nvSpPr>
        <p:spPr/>
        <p:txBody>
          <a:bodyPr/>
          <a:lstStyle/>
          <a:p>
            <a:r>
              <a:rPr lang="en-CA" dirty="0"/>
              <a:t>Repent</a:t>
            </a:r>
          </a:p>
        </p:txBody>
      </p:sp>
      <p:sp>
        <p:nvSpPr>
          <p:cNvPr id="3" name="Content Placeholder 2">
            <a:extLst>
              <a:ext uri="{FF2B5EF4-FFF2-40B4-BE49-F238E27FC236}">
                <a16:creationId xmlns:a16="http://schemas.microsoft.com/office/drawing/2014/main" id="{659A9C7C-B4D0-0FF9-F192-6ABE83CAD4FF}"/>
              </a:ext>
            </a:extLst>
          </p:cNvPr>
          <p:cNvSpPr>
            <a:spLocks noGrp="1"/>
          </p:cNvSpPr>
          <p:nvPr>
            <p:ph idx="1"/>
          </p:nvPr>
        </p:nvSpPr>
        <p:spPr/>
        <p:txBody>
          <a:bodyPr>
            <a:normAutofit lnSpcReduction="10000"/>
          </a:bodyPr>
          <a:lstStyle/>
          <a:p>
            <a:r>
              <a:rPr lang="en-CA" b="1" dirty="0">
                <a:effectLst/>
              </a:rPr>
              <a:t>Acts 2:38 (Amp)</a:t>
            </a:r>
          </a:p>
          <a:p>
            <a:r>
              <a:rPr lang="en-CA" b="1" i="1" baseline="30000" dirty="0">
                <a:effectLst/>
              </a:rPr>
              <a:t>37 </a:t>
            </a:r>
            <a:r>
              <a:rPr lang="en-CA" i="1" dirty="0">
                <a:effectLst/>
              </a:rPr>
              <a:t>Now when they heard this, they were cut to the heart [with remorse and anxiety], and they said to Peter and the rest of the apostles, “Brothers, what are we to do?”</a:t>
            </a:r>
          </a:p>
          <a:p>
            <a:r>
              <a:rPr lang="en-CA" i="1" dirty="0">
                <a:effectLst/>
              </a:rPr>
              <a:t> </a:t>
            </a:r>
            <a:r>
              <a:rPr lang="en-CA" b="1" i="1" baseline="30000" dirty="0">
                <a:effectLst/>
              </a:rPr>
              <a:t>38 </a:t>
            </a:r>
            <a:r>
              <a:rPr lang="en-CA" i="1" dirty="0">
                <a:effectLst/>
              </a:rPr>
              <a:t>And Peter said to them, “Repent [change your old way of thinking, turn from your sinful ways, accept and follow Jesus as the Messiah] and be baptized, each of you, in the name of Jesus Christ because of the forgiveness of your sins; and you will receive the gift of the Holy Spirit. </a:t>
            </a:r>
          </a:p>
        </p:txBody>
      </p:sp>
    </p:spTree>
    <p:extLst>
      <p:ext uri="{BB962C8B-B14F-4D97-AF65-F5344CB8AC3E}">
        <p14:creationId xmlns:p14="http://schemas.microsoft.com/office/powerpoint/2010/main" val="3038672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22A5E-773B-5499-FB89-A2DE58F30278}"/>
              </a:ext>
            </a:extLst>
          </p:cNvPr>
          <p:cNvSpPr>
            <a:spLocks noGrp="1"/>
          </p:cNvSpPr>
          <p:nvPr>
            <p:ph type="title"/>
          </p:nvPr>
        </p:nvSpPr>
        <p:spPr/>
        <p:txBody>
          <a:bodyPr>
            <a:normAutofit/>
          </a:bodyPr>
          <a:lstStyle/>
          <a:p>
            <a:r>
              <a:rPr lang="en-CA" dirty="0">
                <a:effectLst/>
              </a:rPr>
              <a:t>Matthew 3:7-8 (Amp)</a:t>
            </a:r>
            <a:endParaRPr lang="en-CA" dirty="0"/>
          </a:p>
        </p:txBody>
      </p:sp>
      <p:sp>
        <p:nvSpPr>
          <p:cNvPr id="3" name="Content Placeholder 2">
            <a:extLst>
              <a:ext uri="{FF2B5EF4-FFF2-40B4-BE49-F238E27FC236}">
                <a16:creationId xmlns:a16="http://schemas.microsoft.com/office/drawing/2014/main" id="{81C9BC12-41B0-67FB-B3BA-B8B439E74F52}"/>
              </a:ext>
            </a:extLst>
          </p:cNvPr>
          <p:cNvSpPr>
            <a:spLocks noGrp="1"/>
          </p:cNvSpPr>
          <p:nvPr>
            <p:ph idx="1"/>
          </p:nvPr>
        </p:nvSpPr>
        <p:spPr/>
        <p:txBody>
          <a:bodyPr>
            <a:normAutofit fontScale="92500"/>
          </a:bodyPr>
          <a:lstStyle/>
          <a:p>
            <a:r>
              <a:rPr lang="en-CA" b="1" i="1" baseline="30000" dirty="0">
                <a:effectLst/>
              </a:rPr>
              <a:t>5 </a:t>
            </a:r>
            <a:r>
              <a:rPr lang="en-CA" i="1" dirty="0">
                <a:effectLst/>
              </a:rPr>
              <a:t>At that time Jerusalem was going out to him (John), and all Judea and all the district around the Jordan; </a:t>
            </a:r>
            <a:r>
              <a:rPr lang="en-CA" b="1" i="1" baseline="30000" dirty="0">
                <a:effectLst/>
              </a:rPr>
              <a:t>6 </a:t>
            </a:r>
            <a:r>
              <a:rPr lang="en-CA" i="1" dirty="0">
                <a:effectLst/>
              </a:rPr>
              <a:t>and they were being baptized by him in the Jordan River, as they confessed their sins.</a:t>
            </a:r>
          </a:p>
          <a:p>
            <a:r>
              <a:rPr lang="en-CA" b="1" i="1" baseline="30000" dirty="0">
                <a:effectLst/>
              </a:rPr>
              <a:t>7 </a:t>
            </a:r>
            <a:r>
              <a:rPr lang="en-CA" i="1" dirty="0">
                <a:effectLst/>
              </a:rPr>
              <a:t>But when he saw many of the Pharisees and Sadducees coming for baptism, he said to them, “You brood of vipers, who warned you to flee from the [divine] wrath and judgment to come? </a:t>
            </a:r>
          </a:p>
          <a:p>
            <a:r>
              <a:rPr lang="en-CA" b="1" i="1" baseline="30000" dirty="0">
                <a:effectLst/>
              </a:rPr>
              <a:t>8 </a:t>
            </a:r>
            <a:r>
              <a:rPr lang="en-CA" i="1" dirty="0">
                <a:effectLst/>
              </a:rPr>
              <a:t>So produce fruit that is consistent with repentance [demonstrating new behavior that proves a change of heart, and a conscious decision to turn away from sin]</a:t>
            </a:r>
            <a:endParaRPr lang="en-CA" dirty="0"/>
          </a:p>
        </p:txBody>
      </p:sp>
    </p:spTree>
    <p:extLst>
      <p:ext uri="{BB962C8B-B14F-4D97-AF65-F5344CB8AC3E}">
        <p14:creationId xmlns:p14="http://schemas.microsoft.com/office/powerpoint/2010/main" val="15737469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TC104033921[[fn=Damask]]</Template>
  <TotalTime>13330</TotalTime>
  <Words>863</Words>
  <Application>Microsoft Office PowerPoint</Application>
  <PresentationFormat>Widescreen</PresentationFormat>
  <Paragraphs>60</Paragraphs>
  <Slides>12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Bookman Old Style</vt:lpstr>
      <vt:lpstr>Calibri</vt:lpstr>
      <vt:lpstr>Rockwell</vt:lpstr>
      <vt:lpstr>Wingdings</vt:lpstr>
      <vt:lpstr>Damask</vt:lpstr>
      <vt:lpstr>Should I Be Baptized</vt:lpstr>
      <vt:lpstr>What is Baptism</vt:lpstr>
      <vt:lpstr>Hebrews 9:8-10 (TPT)</vt:lpstr>
      <vt:lpstr>John’s Baptism</vt:lpstr>
      <vt:lpstr>Jesus was Baptized</vt:lpstr>
      <vt:lpstr>Representation of Death and Resurrection</vt:lpstr>
      <vt:lpstr>Believe in Jesus</vt:lpstr>
      <vt:lpstr>Repent</vt:lpstr>
      <vt:lpstr>Matthew 3:7-8 (Amp)</vt:lpstr>
      <vt:lpstr>Matthew 3:16-17</vt:lpstr>
      <vt:lpstr>Empowered by Holy Spirit</vt:lpstr>
      <vt:lpstr>New in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Nearly a New year</dc:title>
  <dc:creator>Graham Brum</dc:creator>
  <cp:lastModifiedBy>Graham Brum</cp:lastModifiedBy>
  <cp:revision>116</cp:revision>
  <cp:lastPrinted>2014-06-01T11:06:25Z</cp:lastPrinted>
  <dcterms:created xsi:type="dcterms:W3CDTF">2013-12-27T20:43:11Z</dcterms:created>
  <dcterms:modified xsi:type="dcterms:W3CDTF">2025-06-22T13:23:26Z</dcterms:modified>
</cp:coreProperties>
</file>