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presProps.xml" ContentType="application/vnd.openxmlformats-officedocument.presentationml.presPro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8" r:id="rId5"/>
    <p:sldMasterId id="2147483660" r:id="rId6"/>
    <p:sldMasterId id="2147483662" r:id="rId7"/>
    <p:sldMasterId id="2147483664" r:id="rId8"/>
    <p:sldMasterId id="2147483666" r:id="rId9"/>
    <p:sldMasterId id="2147483668" r:id="rId10"/>
    <p:sldMasterId id="2147483670" r:id="rId11"/>
    <p:sldMasterId id="2147483672" r:id="rId12"/>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en-US" sz="1400" strike="noStrike" u="none">
              <a:solidFill>
                <a:srgbClr val="000000"/>
              </a:solidFill>
              <a:uFillTx/>
              <a:latin typeface="Arial"/>
            </a:endParaRPr>
          </a:p>
        </p:txBody>
      </p:sp>
      <p:sp>
        <p:nvSpPr>
          <p:cNvPr id="8"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en-US" sz="3200" strike="noStrike" u="none">
              <a:solidFill>
                <a:srgbClr val="ffffff"/>
              </a:solidFill>
              <a:uFillTx/>
              <a:latin typeface="Arial"/>
            </a:endParaRPr>
          </a:p>
        </p:txBody>
      </p:sp>
      <p:sp>
        <p:nvSpPr>
          <p:cNvPr id="4" name="PlaceHolder 3"/>
          <p:cNvSpPr>
            <a:spLocks noGrp="1"/>
          </p:cNvSpPr>
          <p:nvPr>
            <p:ph type="sldNum" idx="1"/>
          </p:nvPr>
        </p:nvSpPr>
        <p:spPr/>
        <p:txBody>
          <a:bodyPr/>
          <a:p>
            <a:fld id="{685BC56A-E328-4295-BC05-7120ABF2DD98}"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_AND_TWO_COLUMNS">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en-US" sz="1400" strike="noStrike" u="none">
              <a:solidFill>
                <a:srgbClr val="000000"/>
              </a:solidFill>
              <a:uFillTx/>
              <a:latin typeface="Arial"/>
            </a:endParaRPr>
          </a:p>
        </p:txBody>
      </p:sp>
      <p:sp>
        <p:nvSpPr>
          <p:cNvPr id="36"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en-US" sz="1400" strike="noStrike" u="none">
              <a:solidFill>
                <a:srgbClr val="000000"/>
              </a:solidFill>
              <a:uFillTx/>
              <a:latin typeface="Arial"/>
            </a:endParaRPr>
          </a:p>
        </p:txBody>
      </p:sp>
      <p:sp>
        <p:nvSpPr>
          <p:cNvPr id="37"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en-US" sz="1400" strike="noStrike" u="none">
              <a:solidFill>
                <a:srgbClr val="000000"/>
              </a:solidFill>
              <a:uFillTx/>
              <a:latin typeface="Arial"/>
            </a:endParaRPr>
          </a:p>
        </p:txBody>
      </p:sp>
      <p:sp>
        <p:nvSpPr>
          <p:cNvPr id="5" name="PlaceHolder 4"/>
          <p:cNvSpPr>
            <a:spLocks noGrp="1"/>
          </p:cNvSpPr>
          <p:nvPr>
            <p:ph type="sldNum" idx="6"/>
          </p:nvPr>
        </p:nvSpPr>
        <p:spPr/>
        <p:txBody>
          <a:bodyPr/>
          <a:p>
            <a:fld id="{FE9AD42A-4014-41C0-875E-027655557E4A}"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_ONLY">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en-US" sz="1400" strike="noStrike" u="none">
              <a:solidFill>
                <a:srgbClr val="000000"/>
              </a:solidFill>
              <a:uFillTx/>
              <a:latin typeface="Arial"/>
            </a:endParaRPr>
          </a:p>
        </p:txBody>
      </p:sp>
      <p:sp>
        <p:nvSpPr>
          <p:cNvPr id="3" name="PlaceHolder 2"/>
          <p:cNvSpPr>
            <a:spLocks noGrp="1"/>
          </p:cNvSpPr>
          <p:nvPr>
            <p:ph type="sldNum" idx="7"/>
          </p:nvPr>
        </p:nvSpPr>
        <p:spPr/>
        <p:txBody>
          <a:bodyPr/>
          <a:p>
            <a:fld id="{21ACD76C-0172-4A77-8CDD-45B3B06867C3}"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ONE_COLUMN_TEXT">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p>
            <a:fld id="{2914D7EF-A78F-431B-B406-85A1526C3805}"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IN_POINT">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p>
            <a:fld id="{8262DDA7-56DD-4A91-818D-3A2FE27D34B3}"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TITLE_AND_DESCRIPTION">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p>
            <a:fld id="{C89F92F6-1725-49C5-9A75-DFFC3FB77371}"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APTION_ONLY">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p>
            <a:fld id="{6EC8FF5B-B225-4AC6-BC17-063D0A101BA9}"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G_NUMBER">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0DB9FA48-17A2-4EF1-867E-9A5096B88B86}"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361B19E8-6BEA-48C9-B007-9950017EBFA4}"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BLANK">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en-US" sz="1400" strike="noStrike" u="none">
              <a:solidFill>
                <a:srgbClr val="000000"/>
              </a:solidFill>
              <a:uFillTx/>
              <a:latin typeface="Arial"/>
            </a:endParaRPr>
          </a:p>
        </p:txBody>
      </p:sp>
      <p:sp>
        <p:nvSpPr>
          <p:cNvPr id="16"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en-US" sz="3200" strike="noStrike" u="none">
              <a:solidFill>
                <a:srgbClr val="ffffff"/>
              </a:solidFill>
              <a:uFillTx/>
              <a:latin typeface="Arial"/>
            </a:endParaRPr>
          </a:p>
        </p:txBody>
      </p:sp>
      <p:sp>
        <p:nvSpPr>
          <p:cNvPr id="4" name="PlaceHolder 3"/>
          <p:cNvSpPr>
            <a:spLocks noGrp="1"/>
          </p:cNvSpPr>
          <p:nvPr>
            <p:ph type="sldNum" idx="3"/>
          </p:nvPr>
        </p:nvSpPr>
        <p:spPr/>
        <p:txBody>
          <a:bodyPr/>
          <a:p>
            <a:fld id="{D172C2FA-FDAD-4BF0-BF6B-38131EC57D1B}"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BLANK">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en-US" sz="1400" strike="noStrike" u="none">
              <a:solidFill>
                <a:srgbClr val="000000"/>
              </a:solidFill>
              <a:uFillTx/>
              <a:latin typeface="Arial"/>
            </a:endParaRPr>
          </a:p>
        </p:txBody>
      </p:sp>
      <p:sp>
        <p:nvSpPr>
          <p:cNvPr id="18"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en-US" sz="1400" strike="noStrike" u="none">
              <a:solidFill>
                <a:srgbClr val="000000"/>
              </a:solidFill>
              <a:uFillTx/>
              <a:latin typeface="Arial"/>
            </a:endParaRPr>
          </a:p>
        </p:txBody>
      </p:sp>
      <p:sp>
        <p:nvSpPr>
          <p:cNvPr id="4" name="PlaceHolder 3"/>
          <p:cNvSpPr>
            <a:spLocks noGrp="1"/>
          </p:cNvSpPr>
          <p:nvPr>
            <p:ph type="sldNum" idx="3"/>
          </p:nvPr>
        </p:nvSpPr>
        <p:spPr/>
        <p:txBody>
          <a:bodyPr/>
          <a:p>
            <a:fld id="{5DC0BDF1-FF82-4025-970D-AF6A97C17961}"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BLANK">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en-US" sz="1400" strike="noStrike" u="none">
              <a:solidFill>
                <a:srgbClr val="000000"/>
              </a:solidFill>
              <a:uFillTx/>
              <a:latin typeface="Arial"/>
            </a:endParaRPr>
          </a:p>
        </p:txBody>
      </p:sp>
      <p:sp>
        <p:nvSpPr>
          <p:cNvPr id="3" name="PlaceHolder 2"/>
          <p:cNvSpPr>
            <a:spLocks noGrp="1"/>
          </p:cNvSpPr>
          <p:nvPr>
            <p:ph type="sldNum" idx="3"/>
          </p:nvPr>
        </p:nvSpPr>
        <p:spPr/>
        <p:txBody>
          <a:bodyPr/>
          <a:p>
            <a:fld id="{FC208AA4-3193-4288-8F0F-C2460670B95B}"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BLANK">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en-US" sz="1400" strike="noStrike" u="none">
              <a:solidFill>
                <a:srgbClr val="000000"/>
              </a:solidFill>
              <a:uFillTx/>
              <a:latin typeface="Arial"/>
            </a:endParaRPr>
          </a:p>
        </p:txBody>
      </p:sp>
      <p:sp>
        <p:nvSpPr>
          <p:cNvPr id="21"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en-US" sz="1400" strike="noStrike" u="none">
              <a:solidFill>
                <a:srgbClr val="000000"/>
              </a:solidFill>
              <a:uFillTx/>
              <a:latin typeface="Arial"/>
            </a:endParaRPr>
          </a:p>
        </p:txBody>
      </p:sp>
      <p:sp>
        <p:nvSpPr>
          <p:cNvPr id="22"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en-US" sz="1400" strike="noStrike" u="none">
              <a:solidFill>
                <a:srgbClr val="000000"/>
              </a:solidFill>
              <a:uFillTx/>
              <a:latin typeface="Arial"/>
            </a:endParaRPr>
          </a:p>
        </p:txBody>
      </p:sp>
      <p:sp>
        <p:nvSpPr>
          <p:cNvPr id="5" name="PlaceHolder 4"/>
          <p:cNvSpPr>
            <a:spLocks noGrp="1"/>
          </p:cNvSpPr>
          <p:nvPr>
            <p:ph type="sldNum" idx="3"/>
          </p:nvPr>
        </p:nvSpPr>
        <p:spPr/>
        <p:txBody>
          <a:bodyPr/>
          <a:p>
            <a:fld id="{BB54D6FE-8B05-41AF-B73F-6FD5CD98D7A3}"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HEADER">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EA955F37-ABAC-4512-85D0-C87206A2B506}"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_AND_BODY">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endParaRPr b="0" lang="en-US" sz="1400" strike="noStrike" u="none">
              <a:solidFill>
                <a:srgbClr val="000000"/>
              </a:solidFill>
              <a:uFillTx/>
              <a:latin typeface="Arial"/>
            </a:endParaRPr>
          </a:p>
        </p:txBody>
      </p:sp>
      <p:sp>
        <p:nvSpPr>
          <p:cNvPr id="30"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en-US" sz="1400" strike="noStrike" u="none">
              <a:solidFill>
                <a:srgbClr val="000000"/>
              </a:solidFill>
              <a:uFillTx/>
              <a:latin typeface="Arial"/>
            </a:endParaRPr>
          </a:p>
        </p:txBody>
      </p:sp>
      <p:sp>
        <p:nvSpPr>
          <p:cNvPr id="4" name="PlaceHolder 3"/>
          <p:cNvSpPr>
            <a:spLocks noGrp="1"/>
          </p:cNvSpPr>
          <p:nvPr>
            <p:ph type="sldNum" idx="5"/>
          </p:nvPr>
        </p:nvSpPr>
        <p:spPr/>
        <p:txBody>
          <a:bodyPr/>
          <a:p>
            <a:fld id="{0C2709DB-4BE8-47A7-B6AD-AB53191D5B29}"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4.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5.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9.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10.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11.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12.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1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grpSp>
        <p:nvGrpSpPr>
          <p:cNvPr id="0" name="Google Shape;10;p2"/>
          <p:cNvGrpSpPr/>
          <p:nvPr/>
        </p:nvGrpSpPr>
        <p:grpSpPr>
          <a:xfrm>
            <a:off x="4350240" y="2855520"/>
            <a:ext cx="443160" cy="105120"/>
            <a:chOff x="4350240" y="2855520"/>
            <a:chExt cx="443160" cy="105120"/>
          </a:xfrm>
        </p:grpSpPr>
        <p:sp>
          <p:nvSpPr>
            <p:cNvPr id="1" name="Google Shape;11;p2"/>
            <p:cNvSpPr/>
            <p:nvPr/>
          </p:nvSpPr>
          <p:spPr>
            <a:xfrm>
              <a:off x="4519080" y="2855520"/>
              <a:ext cx="105120" cy="105120"/>
            </a:xfrm>
            <a:prstGeom prst="ellipse">
              <a:avLst/>
            </a:prstGeom>
            <a:solidFill>
              <a:schemeClr val="dk1"/>
            </a:solidFill>
            <a:ln w="0">
              <a:noFill/>
            </a:ln>
          </p:spPr>
          <p:style>
            <a:lnRef idx="0"/>
            <a:fillRef idx="0"/>
            <a:effectRef idx="0"/>
            <a:fontRef idx="minor"/>
          </p:style>
          <p:txBody>
            <a:bodyPr tIns="37440" bIns="37440" anchor="ctr">
              <a:noAutofit/>
            </a:bodyPr>
            <a:p>
              <a:pPr>
                <a:lnSpc>
                  <a:spcPct val="100000"/>
                </a:lnSpc>
                <a:tabLst>
                  <a:tab algn="l" pos="0"/>
                </a:tabLst>
              </a:pPr>
              <a:endParaRPr b="0" lang="en-US" sz="1400" strike="noStrike" u="none">
                <a:solidFill>
                  <a:srgbClr val="000000"/>
                </a:solidFill>
                <a:uFillTx/>
                <a:latin typeface="Arial"/>
              </a:endParaRPr>
            </a:p>
          </p:txBody>
        </p:sp>
        <p:sp>
          <p:nvSpPr>
            <p:cNvPr id="2" name="Google Shape;12;p2"/>
            <p:cNvSpPr/>
            <p:nvPr/>
          </p:nvSpPr>
          <p:spPr>
            <a:xfrm>
              <a:off x="4688280" y="2855520"/>
              <a:ext cx="105120" cy="105120"/>
            </a:xfrm>
            <a:prstGeom prst="ellipse">
              <a:avLst/>
            </a:prstGeom>
            <a:solidFill>
              <a:schemeClr val="dk1"/>
            </a:solidFill>
            <a:ln w="0">
              <a:noFill/>
            </a:ln>
          </p:spPr>
          <p:style>
            <a:lnRef idx="0"/>
            <a:fillRef idx="0"/>
            <a:effectRef idx="0"/>
            <a:fontRef idx="minor"/>
          </p:style>
          <p:txBody>
            <a:bodyPr tIns="37440" bIns="37440" anchor="ctr">
              <a:noAutofit/>
            </a:bodyPr>
            <a:p>
              <a:pPr>
                <a:lnSpc>
                  <a:spcPct val="100000"/>
                </a:lnSpc>
                <a:tabLst>
                  <a:tab algn="l" pos="0"/>
                </a:tabLst>
              </a:pPr>
              <a:endParaRPr b="0" lang="en-US" sz="1400" strike="noStrike" u="none">
                <a:solidFill>
                  <a:srgbClr val="000000"/>
                </a:solidFill>
                <a:uFillTx/>
                <a:latin typeface="Arial"/>
              </a:endParaRPr>
            </a:p>
          </p:txBody>
        </p:sp>
        <p:sp>
          <p:nvSpPr>
            <p:cNvPr id="3" name="Google Shape;13;p2"/>
            <p:cNvSpPr/>
            <p:nvPr/>
          </p:nvSpPr>
          <p:spPr>
            <a:xfrm>
              <a:off x="4350240" y="2855520"/>
              <a:ext cx="105120" cy="105120"/>
            </a:xfrm>
            <a:prstGeom prst="ellipse">
              <a:avLst/>
            </a:prstGeom>
            <a:solidFill>
              <a:schemeClr val="dk1"/>
            </a:solidFill>
            <a:ln w="0">
              <a:noFill/>
            </a:ln>
          </p:spPr>
          <p:style>
            <a:lnRef idx="0"/>
            <a:fillRef idx="0"/>
            <a:effectRef idx="0"/>
            <a:fontRef idx="minor"/>
          </p:style>
          <p:txBody>
            <a:bodyPr tIns="37440" bIns="37440" anchor="ctr">
              <a:noAutofit/>
            </a:bodyPr>
            <a:p>
              <a:pPr>
                <a:lnSpc>
                  <a:spcPct val="100000"/>
                </a:lnSpc>
                <a:tabLst>
                  <a:tab algn="l" pos="0"/>
                </a:tabLst>
              </a:pPr>
              <a:endParaRPr b="0" lang="en-US" sz="1400" strike="noStrike" u="none">
                <a:solidFill>
                  <a:srgbClr val="000000"/>
                </a:solidFill>
                <a:uFillTx/>
                <a:latin typeface="Arial"/>
              </a:endParaRPr>
            </a:p>
          </p:txBody>
        </p:sp>
      </p:grpSp>
      <p:sp>
        <p:nvSpPr>
          <p:cNvPr id="4" name="PlaceHolder 1"/>
          <p:cNvSpPr>
            <a:spLocks noGrp="1"/>
          </p:cNvSpPr>
          <p:nvPr>
            <p:ph type="title"/>
          </p:nvPr>
        </p:nvSpPr>
        <p:spPr>
          <a:xfrm>
            <a:off x="671400" y="990720"/>
            <a:ext cx="7801200" cy="1729800"/>
          </a:xfrm>
          <a:prstGeom prst="rect">
            <a:avLst/>
          </a:prstGeom>
          <a:noFill/>
          <a:ln w="0">
            <a:noFill/>
          </a:ln>
        </p:spPr>
        <p:txBody>
          <a:bodyPr lIns="91440" rIns="91440" tIns="91440" bIns="91440" anchor="b">
            <a:normAutofit/>
          </a:bodyPr>
          <a:p>
            <a:pPr indent="0">
              <a:buNone/>
            </a:pPr>
            <a:r>
              <a:rPr b="0" lang="en-US" sz="4800" strike="noStrike" u="none">
                <a:solidFill>
                  <a:srgbClr val="000000"/>
                </a:solidFill>
                <a:uFillTx/>
                <a:latin typeface="Arial"/>
              </a:rPr>
              <a:t>Click to edit the title text format</a:t>
            </a:r>
            <a:endParaRPr b="0" lang="en-US" sz="4800" strike="noStrike" u="none">
              <a:solidFill>
                <a:srgbClr val="000000"/>
              </a:solidFill>
              <a:uFillTx/>
              <a:latin typeface="Arial"/>
            </a:endParaRPr>
          </a:p>
        </p:txBody>
      </p:sp>
      <p:sp>
        <p:nvSpPr>
          <p:cNvPr id="5" name="PlaceHolder 2"/>
          <p:cNvSpPr>
            <a:spLocks noGrp="1"/>
          </p:cNvSpPr>
          <p:nvPr>
            <p:ph type="sldNum" idx="1"/>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accent3"/>
                </a:solidFill>
                <a:uFillTx/>
                <a:latin typeface="Average"/>
                <a:ea typeface="Average"/>
              </a:defRPr>
            </a:lvl1pPr>
          </a:lstStyle>
          <a:p>
            <a:pPr indent="0" algn="r">
              <a:lnSpc>
                <a:spcPct val="100000"/>
              </a:lnSpc>
              <a:buNone/>
              <a:tabLst>
                <a:tab algn="l" pos="0"/>
              </a:tabLst>
            </a:pPr>
            <a:fld id="{5554B89F-BEB7-498A-981D-4B85906A23E6}" type="slidenum">
              <a:rPr b="0" lang="en" sz="1000" strike="noStrike" u="none">
                <a:solidFill>
                  <a:schemeClr val="accent3"/>
                </a:solidFill>
                <a:uFillTx/>
                <a:latin typeface="Average"/>
                <a:ea typeface="Average"/>
              </a:rPr>
              <a:t>&lt;number&gt;</a:t>
            </a:fld>
            <a:endParaRPr b="0" lang="en-US" sz="1000" strike="noStrike" u="none">
              <a:solidFill>
                <a:srgbClr val="ffffff"/>
              </a:solidFill>
              <a:uFillTx/>
              <a:latin typeface="Times New Roman"/>
            </a:endParaRPr>
          </a:p>
        </p:txBody>
      </p:sp>
      <p:sp>
        <p:nvSpPr>
          <p:cNvPr id="6"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1400" strike="noStrike" u="none">
                <a:solidFill>
                  <a:srgbClr val="000000"/>
                </a:solidFill>
                <a:uFillTx/>
                <a:latin typeface="Arial"/>
              </a:rPr>
              <a:t>Click to edit the outline text format</a:t>
            </a:r>
            <a:endParaRPr b="0" lang="en-US" sz="14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en-US" sz="1400" strike="noStrike" u="none">
                <a:solidFill>
                  <a:srgbClr val="000000"/>
                </a:solidFill>
                <a:uFillTx/>
                <a:latin typeface="Arial"/>
              </a:rPr>
              <a:t>Second Outline Level</a:t>
            </a:r>
            <a:endParaRPr b="0" lang="en-US" sz="14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en-US" sz="1400" strike="noStrike" u="none">
                <a:solidFill>
                  <a:srgbClr val="000000"/>
                </a:solidFill>
                <a:uFillTx/>
                <a:latin typeface="Arial"/>
              </a:rPr>
              <a:t>Third Outline Level</a:t>
            </a:r>
            <a:endParaRPr b="0" lang="en-US" sz="14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en-US" sz="1400" strike="noStrike" u="none">
                <a:solidFill>
                  <a:srgbClr val="000000"/>
                </a:solidFill>
                <a:uFillTx/>
                <a:latin typeface="Arial"/>
              </a:rPr>
              <a:t>Fourth Outline Level</a:t>
            </a:r>
            <a:endParaRPr b="0" lang="en-US" sz="14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en-US" sz="2000" strike="noStrike" u="none">
                <a:solidFill>
                  <a:srgbClr val="000000"/>
                </a:solidFill>
                <a:uFillTx/>
                <a:latin typeface="Arial"/>
              </a:rPr>
              <a:t>Fifth Outline Level</a:t>
            </a:r>
            <a:endParaRPr b="0" lang="en-US" sz="20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en-US" sz="2000" strike="noStrike" u="none">
                <a:solidFill>
                  <a:srgbClr val="000000"/>
                </a:solidFill>
                <a:uFillTx/>
                <a:latin typeface="Arial"/>
              </a:rPr>
              <a:t>Sixth Outline Level</a:t>
            </a:r>
            <a:endParaRPr b="0" lang="en-US" sz="20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en-US" sz="2000" strike="noStrike" u="none">
                <a:solidFill>
                  <a:srgbClr val="000000"/>
                </a:solidFill>
                <a:uFillTx/>
                <a:latin typeface="Arial"/>
              </a:rPr>
              <a:t>Seventh Outline Level</a:t>
            </a:r>
            <a:endParaRPr b="0" lang="en-US" sz="2000" strike="noStrike" u="none">
              <a:solidFill>
                <a:srgbClr val="000000"/>
              </a:solidFill>
              <a:uFillTx/>
              <a:latin typeface="Arial"/>
            </a:endParaRPr>
          </a:p>
        </p:txBody>
      </p:sp>
    </p:spTree>
  </p:cSld>
  <p:clrMap bg1="lt1" tx1="dk1" bg2="dk2" tx2="lt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6" name="Google Shape;40;p9"/>
          <p:cNvSpPr/>
          <p:nvPr/>
        </p:nvSpPr>
        <p:spPr>
          <a:xfrm>
            <a:off x="4572000" y="0"/>
            <a:ext cx="4571640" cy="5143320"/>
          </a:xfrm>
          <a:prstGeom prst="rect">
            <a:avLst/>
          </a:prstGeom>
          <a:solidFill>
            <a:schemeClr val="dk1"/>
          </a:solidFill>
          <a:ln w="0">
            <a:noFill/>
          </a:ln>
        </p:spPr>
        <p:style>
          <a:lnRef idx="0"/>
          <a:fillRef idx="0"/>
          <a:effectRef idx="0"/>
          <a:fontRef idx="minor"/>
        </p:style>
        <p:txBody>
          <a:bodyPr tIns="91440" bIns="91440" anchor="ctr">
            <a:noAutofit/>
          </a:bodyPr>
          <a:p>
            <a:pPr>
              <a:lnSpc>
                <a:spcPct val="100000"/>
              </a:lnSpc>
              <a:tabLst>
                <a:tab algn="l" pos="0"/>
              </a:tabLst>
            </a:pPr>
            <a:endParaRPr b="0" lang="en-US" sz="1400" strike="noStrike" u="none">
              <a:solidFill>
                <a:srgbClr val="000000"/>
              </a:solidFill>
              <a:uFillTx/>
              <a:latin typeface="Arial"/>
            </a:endParaRPr>
          </a:p>
        </p:txBody>
      </p:sp>
      <p:cxnSp>
        <p:nvCxnSpPr>
          <p:cNvPr id="47" name="Google Shape;41;p9"/>
          <p:cNvCxnSpPr/>
          <p:nvPr/>
        </p:nvCxnSpPr>
        <p:spPr>
          <a:xfrm>
            <a:off x="5029560" y="4495320"/>
            <a:ext cx="468720" cy="360"/>
          </a:xfrm>
          <a:prstGeom prst="straightConnector1">
            <a:avLst/>
          </a:prstGeom>
          <a:ln w="19050">
            <a:solidFill>
              <a:srgbClr val="37474f"/>
            </a:solidFill>
            <a:round/>
          </a:ln>
        </p:spPr>
      </p:cxnSp>
      <p:sp>
        <p:nvSpPr>
          <p:cNvPr id="48" name="PlaceHolder 1"/>
          <p:cNvSpPr>
            <a:spLocks noGrp="1"/>
          </p:cNvSpPr>
          <p:nvPr>
            <p:ph type="title"/>
          </p:nvPr>
        </p:nvSpPr>
        <p:spPr>
          <a:xfrm>
            <a:off x="265680" y="1081440"/>
            <a:ext cx="4044960" cy="1710000"/>
          </a:xfrm>
          <a:prstGeom prst="rect">
            <a:avLst/>
          </a:prstGeom>
          <a:noFill/>
          <a:ln w="0">
            <a:noFill/>
          </a:ln>
        </p:spPr>
        <p:txBody>
          <a:bodyPr lIns="91440" rIns="91440" tIns="91440" bIns="91440" anchor="b">
            <a:normAutofit/>
          </a:bodyPr>
          <a:p>
            <a:pPr indent="0">
              <a:buNone/>
            </a:pPr>
            <a:r>
              <a:rPr b="0" lang="en-US" sz="4200" strike="noStrike" u="none">
                <a:solidFill>
                  <a:srgbClr val="000000"/>
                </a:solidFill>
                <a:uFillTx/>
                <a:latin typeface="Arial"/>
              </a:rPr>
              <a:t>Click to edit the title text format</a:t>
            </a:r>
            <a:endParaRPr b="0" lang="en-US" sz="4200" strike="noStrike" u="none">
              <a:solidFill>
                <a:srgbClr val="000000"/>
              </a:solidFill>
              <a:uFillTx/>
              <a:latin typeface="Arial"/>
            </a:endParaRPr>
          </a:p>
        </p:txBody>
      </p:sp>
      <p:sp>
        <p:nvSpPr>
          <p:cNvPr id="49" name="PlaceHolder 2"/>
          <p:cNvSpPr>
            <a:spLocks noGrp="1"/>
          </p:cNvSpPr>
          <p:nvPr>
            <p:ph type="body"/>
          </p:nvPr>
        </p:nvSpPr>
        <p:spPr>
          <a:xfrm>
            <a:off x="4939560" y="724320"/>
            <a:ext cx="3836520" cy="3694680"/>
          </a:xfrm>
          <a:prstGeom prst="rect">
            <a:avLst/>
          </a:prstGeom>
          <a:noFill/>
          <a:ln w="0">
            <a:noFill/>
          </a:ln>
        </p:spPr>
        <p:txBody>
          <a:bodyPr lIns="91440" rIns="91440" tIns="91440" bIns="91440" anchor="ctr">
            <a:normAutofit fontScale="85000" lnSpcReduction="9999"/>
          </a:bodyPr>
          <a:p>
            <a:pPr marL="432000" indent="-324000">
              <a:spcBef>
                <a:spcPts val="1417"/>
              </a:spcBef>
              <a:buClr>
                <a:srgbClr val="ffffff"/>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50" name="PlaceHolder 3"/>
          <p:cNvSpPr>
            <a:spLocks noGrp="1"/>
          </p:cNvSpPr>
          <p:nvPr>
            <p:ph type="sldNum" idx="10"/>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lt1"/>
                </a:solidFill>
                <a:uFillTx/>
                <a:latin typeface="Average"/>
                <a:ea typeface="Average"/>
              </a:defRPr>
            </a:lvl1pPr>
          </a:lstStyle>
          <a:p>
            <a:pPr indent="0" algn="r">
              <a:lnSpc>
                <a:spcPct val="100000"/>
              </a:lnSpc>
              <a:buNone/>
              <a:tabLst>
                <a:tab algn="l" pos="0"/>
              </a:tabLst>
            </a:pPr>
            <a:fld id="{7E462AAB-7925-4894-AC2C-93BF64630F61}" type="slidenum">
              <a:rPr b="0" lang="en" sz="1000" strike="noStrike" u="none">
                <a:solidFill>
                  <a:schemeClr val="lt1"/>
                </a:solidFill>
                <a:uFillTx/>
                <a:latin typeface="Average"/>
                <a:ea typeface="Average"/>
              </a:rPr>
              <a:t>&lt;number&gt;</a:t>
            </a:fld>
            <a:endParaRPr b="0" lang="en-US" sz="1000" strike="noStrike" u="none">
              <a:solidFill>
                <a:srgbClr val="ffffff"/>
              </a:solidFill>
              <a:uFillTx/>
              <a:latin typeface="Times New Roman"/>
            </a:endParaRPr>
          </a:p>
        </p:txBody>
      </p:sp>
    </p:spTree>
  </p:cSld>
  <p:clrMap bg1="lt1" tx1="dk1" bg2="dk2" tx2="lt2" accent1="accent1" accent2="accent2" accent3="accent3" accent4="accent4" accent5="accent5" accent6="accent6" hlink="hlink" folHlink="folHlink"/>
  <p:sldLayoutIdLst>
    <p:sldLayoutId id="2147483671"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1" name="PlaceHolder 1"/>
          <p:cNvSpPr>
            <a:spLocks noGrp="1"/>
          </p:cNvSpPr>
          <p:nvPr>
            <p:ph type="body"/>
          </p:nvPr>
        </p:nvSpPr>
        <p:spPr>
          <a:xfrm>
            <a:off x="311760" y="4230720"/>
            <a:ext cx="5998320" cy="604800"/>
          </a:xfrm>
          <a:prstGeom prst="rect">
            <a:avLst/>
          </a:prstGeom>
          <a:noFill/>
          <a:ln w="0">
            <a:noFill/>
          </a:ln>
        </p:spPr>
        <p:txBody>
          <a:bodyPr lIns="91440" rIns="91440" tIns="91440" bIns="91440" anchor="ctr">
            <a:normAutofit fontScale="25000" lnSpcReduction="19999"/>
          </a:bodyPr>
          <a:p>
            <a:pPr marL="432000" indent="-324000">
              <a:spcBef>
                <a:spcPts val="1417"/>
              </a:spcBef>
              <a:buClr>
                <a:srgbClr val="ffffff"/>
              </a:buClr>
              <a:buSzPct val="45000"/>
              <a:buFont typeface="Wingdings" charset="2"/>
              <a:buChar char=""/>
            </a:pPr>
            <a:r>
              <a:rPr b="0" lang="en-US" sz="2100" strike="noStrike" u="none">
                <a:solidFill>
                  <a:srgbClr val="000000"/>
                </a:solidFill>
                <a:uFillTx/>
                <a:latin typeface="Arial"/>
              </a:rPr>
              <a:t>Click to edit the outline text format</a:t>
            </a:r>
            <a:endParaRPr b="0" lang="en-US" sz="21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en-US" sz="2100" strike="noStrike" u="none">
                <a:solidFill>
                  <a:srgbClr val="000000"/>
                </a:solidFill>
                <a:uFillTx/>
                <a:latin typeface="Arial"/>
              </a:rPr>
              <a:t>Second Outline Level</a:t>
            </a:r>
            <a:endParaRPr b="0" lang="en-US" sz="21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en-US" sz="2100" strike="noStrike" u="none">
                <a:solidFill>
                  <a:srgbClr val="000000"/>
                </a:solidFill>
                <a:uFillTx/>
                <a:latin typeface="Arial"/>
              </a:rPr>
              <a:t>Third Outline Level</a:t>
            </a:r>
            <a:endParaRPr b="0" lang="en-US" sz="21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en-US" sz="2100" strike="noStrike" u="none">
                <a:solidFill>
                  <a:srgbClr val="000000"/>
                </a:solidFill>
                <a:uFillTx/>
                <a:latin typeface="Arial"/>
              </a:rPr>
              <a:t>Fourth Outline Level</a:t>
            </a:r>
            <a:endParaRPr b="0" lang="en-US" sz="21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en-US" sz="2100" strike="noStrike" u="none">
                <a:solidFill>
                  <a:srgbClr val="000000"/>
                </a:solidFill>
                <a:uFillTx/>
                <a:latin typeface="Arial"/>
              </a:rPr>
              <a:t>Fifth Outline Level</a:t>
            </a:r>
            <a:endParaRPr b="0" lang="en-US" sz="21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en-US" sz="2100" strike="noStrike" u="none">
                <a:solidFill>
                  <a:srgbClr val="000000"/>
                </a:solidFill>
                <a:uFillTx/>
                <a:latin typeface="Arial"/>
              </a:rPr>
              <a:t>Sixth Outline Level</a:t>
            </a:r>
            <a:endParaRPr b="0" lang="en-US" sz="21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en-US" sz="2100" strike="noStrike" u="none">
                <a:solidFill>
                  <a:srgbClr val="000000"/>
                </a:solidFill>
                <a:uFillTx/>
                <a:latin typeface="Arial"/>
              </a:rPr>
              <a:t>Seventh Outline Level</a:t>
            </a:r>
            <a:endParaRPr b="0" lang="en-US" sz="2100" strike="noStrike" u="none">
              <a:solidFill>
                <a:srgbClr val="000000"/>
              </a:solidFill>
              <a:uFillTx/>
              <a:latin typeface="Arial"/>
            </a:endParaRPr>
          </a:p>
        </p:txBody>
      </p:sp>
      <p:sp>
        <p:nvSpPr>
          <p:cNvPr id="52" name="PlaceHolder 2"/>
          <p:cNvSpPr>
            <a:spLocks noGrp="1"/>
          </p:cNvSpPr>
          <p:nvPr>
            <p:ph type="sldNum" idx="11"/>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accent3"/>
                </a:solidFill>
                <a:uFillTx/>
                <a:latin typeface="Average"/>
                <a:ea typeface="Average"/>
              </a:defRPr>
            </a:lvl1pPr>
          </a:lstStyle>
          <a:p>
            <a:pPr indent="0" algn="r">
              <a:lnSpc>
                <a:spcPct val="100000"/>
              </a:lnSpc>
              <a:buNone/>
              <a:tabLst>
                <a:tab algn="l" pos="0"/>
              </a:tabLst>
            </a:pPr>
            <a:fld id="{CFD5D98D-A1BC-4832-AEF4-4C953E8B6F97}" type="slidenum">
              <a:rPr b="0" lang="en" sz="1000" strike="noStrike" u="none">
                <a:solidFill>
                  <a:schemeClr val="accent3"/>
                </a:solidFill>
                <a:uFillTx/>
                <a:latin typeface="Average"/>
                <a:ea typeface="Average"/>
              </a:rPr>
              <a:t>&lt;number&gt;</a:t>
            </a:fld>
            <a:endParaRPr b="0" lang="en-US" sz="1000" strike="noStrike" u="none">
              <a:solidFill>
                <a:srgbClr val="ffffff"/>
              </a:solidFill>
              <a:uFillTx/>
              <a:latin typeface="Times New Roman"/>
            </a:endParaRPr>
          </a:p>
        </p:txBody>
      </p:sp>
    </p:spTree>
  </p:cSld>
  <p:clrMap bg1="lt1" tx1="dk1" bg2="dk2" tx2="lt2" accent1="accent1" accent2="accent2" accent3="accent3" accent4="accent4" accent5="accent5" accent6="accent6" hlink="hlink" folHlink="folHlink"/>
  <p:sldLayoutIdLst>
    <p:sldLayoutId id="2147483673"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311760" y="1255320"/>
            <a:ext cx="8520120" cy="1890360"/>
          </a:xfrm>
          <a:prstGeom prst="rect">
            <a:avLst/>
          </a:prstGeom>
          <a:noFill/>
          <a:ln w="0">
            <a:noFill/>
          </a:ln>
        </p:spPr>
        <p:txBody>
          <a:bodyPr lIns="91440" rIns="91440" tIns="91440" bIns="91440" anchor="b">
            <a:normAutofit lnSpcReduction="9999"/>
          </a:bodyPr>
          <a:p>
            <a:pPr indent="0" algn="ctr">
              <a:lnSpc>
                <a:spcPct val="100000"/>
              </a:lnSpc>
              <a:buNone/>
            </a:pPr>
            <a:r>
              <a:rPr b="0" lang="en-US" sz="12000" strike="noStrike" u="none">
                <a:solidFill>
                  <a:schemeClr val="dk1"/>
                </a:solidFill>
                <a:uFillTx/>
                <a:latin typeface="Oswald"/>
                <a:ea typeface="Oswald"/>
              </a:rPr>
              <a:t>xx%</a:t>
            </a:r>
            <a:endParaRPr b="0" lang="en-US" sz="12000" strike="noStrike" u="none">
              <a:solidFill>
                <a:srgbClr val="000000"/>
              </a:solidFill>
              <a:uFillTx/>
              <a:latin typeface="Arial"/>
            </a:endParaRPr>
          </a:p>
        </p:txBody>
      </p:sp>
      <p:sp>
        <p:nvSpPr>
          <p:cNvPr id="10" name="PlaceHolder 2"/>
          <p:cNvSpPr>
            <a:spLocks noGrp="1"/>
          </p:cNvSpPr>
          <p:nvPr>
            <p:ph type="body"/>
          </p:nvPr>
        </p:nvSpPr>
        <p:spPr>
          <a:xfrm>
            <a:off x="311760" y="3228480"/>
            <a:ext cx="8520120" cy="1300320"/>
          </a:xfrm>
          <a:prstGeom prst="rect">
            <a:avLst/>
          </a:prstGeom>
          <a:noFill/>
          <a:ln w="0">
            <a:noFill/>
          </a:ln>
        </p:spPr>
        <p:txBody>
          <a:bodyPr lIns="91440" rIns="91440" tIns="91440" bIns="91440" anchor="t">
            <a:normAutofit fontScale="47500" lnSpcReduction="19999"/>
          </a:bodyPr>
          <a:p>
            <a:pPr marL="432000" indent="-324000">
              <a:spcBef>
                <a:spcPts val="1417"/>
              </a:spcBef>
              <a:buClr>
                <a:srgbClr val="ffffff"/>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1" name="PlaceHolder 3"/>
          <p:cNvSpPr>
            <a:spLocks noGrp="1"/>
          </p:cNvSpPr>
          <p:nvPr>
            <p:ph type="sldNum" idx="2"/>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accent3"/>
                </a:solidFill>
                <a:uFillTx/>
                <a:latin typeface="Average"/>
                <a:ea typeface="Average"/>
              </a:defRPr>
            </a:lvl1pPr>
          </a:lstStyle>
          <a:p>
            <a:pPr indent="0" algn="r">
              <a:lnSpc>
                <a:spcPct val="100000"/>
              </a:lnSpc>
              <a:buNone/>
              <a:tabLst>
                <a:tab algn="l" pos="0"/>
              </a:tabLst>
            </a:pPr>
            <a:fld id="{148B3A54-5932-4BE3-8DD9-495A36728BD2}" type="slidenum">
              <a:rPr b="0" lang="en" sz="1000" strike="noStrike" u="none">
                <a:solidFill>
                  <a:schemeClr val="accent3"/>
                </a:solidFill>
                <a:uFillTx/>
                <a:latin typeface="Average"/>
                <a:ea typeface="Average"/>
              </a:rPr>
              <a:t>&lt;number&gt;</a:t>
            </a:fld>
            <a:endParaRPr b="0" lang="en-US" sz="1000" strike="noStrike" u="none">
              <a:solidFill>
                <a:srgbClr val="ffffff"/>
              </a:solidFill>
              <a:uFillTx/>
              <a:latin typeface="Times New Roman"/>
            </a:endParaRPr>
          </a:p>
        </p:txBody>
      </p:sp>
    </p:spTree>
  </p:cSld>
  <p:clrMap bg1="lt1" tx1="dk1" bg2="dk2" tx2="lt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2" name="PlaceHolder 1"/>
          <p:cNvSpPr>
            <a:spLocks noGrp="1"/>
          </p:cNvSpPr>
          <p:nvPr>
            <p:ph type="sldNum" idx="3"/>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accent3"/>
                </a:solidFill>
                <a:uFillTx/>
                <a:latin typeface="Average"/>
                <a:ea typeface="Average"/>
              </a:defRPr>
            </a:lvl1pPr>
          </a:lstStyle>
          <a:p>
            <a:pPr indent="0" algn="r">
              <a:lnSpc>
                <a:spcPct val="100000"/>
              </a:lnSpc>
              <a:buNone/>
              <a:tabLst>
                <a:tab algn="l" pos="0"/>
              </a:tabLst>
            </a:pPr>
            <a:fld id="{58CE9EAB-94FD-495C-B3D8-1AAEFFF16F74}" type="slidenum">
              <a:rPr b="0" lang="en" sz="1000" strike="noStrike" u="none">
                <a:solidFill>
                  <a:schemeClr val="accent3"/>
                </a:solidFill>
                <a:uFillTx/>
                <a:latin typeface="Average"/>
                <a:ea typeface="Average"/>
              </a:rPr>
              <a:t>&lt;number&gt;</a:t>
            </a:fld>
            <a:endParaRPr b="0" lang="en-US" sz="1000" strike="noStrike" u="none">
              <a:solidFill>
                <a:srgbClr val="ffffff"/>
              </a:solidFill>
              <a:uFillTx/>
              <a:latin typeface="Times New Roman"/>
            </a:endParaRPr>
          </a:p>
        </p:txBody>
      </p:sp>
      <p:sp>
        <p:nvSpPr>
          <p:cNvPr id="13" name="PlaceHolder 2"/>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buNone/>
            </a:pPr>
            <a:r>
              <a:rPr b="0" lang="en-US" sz="1400" strike="noStrike" u="none">
                <a:solidFill>
                  <a:srgbClr val="000000"/>
                </a:solidFill>
                <a:uFillTx/>
                <a:latin typeface="Arial"/>
              </a:rPr>
              <a:t>Click to edit the title text format</a:t>
            </a:r>
            <a:endParaRPr b="0" lang="en-US" sz="1400" strike="noStrike" u="none">
              <a:solidFill>
                <a:srgbClr val="000000"/>
              </a:solidFill>
              <a:uFillTx/>
              <a:latin typeface="Arial"/>
            </a:endParaRPr>
          </a:p>
        </p:txBody>
      </p:sp>
      <p:sp>
        <p:nvSpPr>
          <p:cNvPr id="14"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1400" strike="noStrike" u="none">
                <a:solidFill>
                  <a:srgbClr val="000000"/>
                </a:solidFill>
                <a:uFillTx/>
                <a:latin typeface="Arial"/>
              </a:rPr>
              <a:t>Click to edit the outline text format</a:t>
            </a:r>
            <a:endParaRPr b="0" lang="en-US" sz="14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en-US" sz="1400" strike="noStrike" u="none">
                <a:solidFill>
                  <a:srgbClr val="000000"/>
                </a:solidFill>
                <a:uFillTx/>
                <a:latin typeface="Arial"/>
              </a:rPr>
              <a:t>Second Outline Level</a:t>
            </a:r>
            <a:endParaRPr b="0" lang="en-US" sz="14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en-US" sz="1400" strike="noStrike" u="none">
                <a:solidFill>
                  <a:srgbClr val="000000"/>
                </a:solidFill>
                <a:uFillTx/>
                <a:latin typeface="Arial"/>
              </a:rPr>
              <a:t>Third Outline Level</a:t>
            </a:r>
            <a:endParaRPr b="0" lang="en-US" sz="14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en-US" sz="1400" strike="noStrike" u="none">
                <a:solidFill>
                  <a:srgbClr val="000000"/>
                </a:solidFill>
                <a:uFillTx/>
                <a:latin typeface="Arial"/>
              </a:rPr>
              <a:t>Fourth Outline Level</a:t>
            </a:r>
            <a:endParaRPr b="0" lang="en-US" sz="14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en-US" sz="2000" strike="noStrike" u="none">
                <a:solidFill>
                  <a:srgbClr val="000000"/>
                </a:solidFill>
                <a:uFillTx/>
                <a:latin typeface="Arial"/>
              </a:rPr>
              <a:t>Fifth Outline Level</a:t>
            </a:r>
            <a:endParaRPr b="0" lang="en-US" sz="20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en-US" sz="2000" strike="noStrike" u="none">
                <a:solidFill>
                  <a:srgbClr val="000000"/>
                </a:solidFill>
                <a:uFillTx/>
                <a:latin typeface="Arial"/>
              </a:rPr>
              <a:t>Sixth Outline Level</a:t>
            </a:r>
            <a:endParaRPr b="0" lang="en-US" sz="20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en-US" sz="2000" strike="noStrike" u="none">
                <a:solidFill>
                  <a:srgbClr val="000000"/>
                </a:solidFill>
                <a:uFillTx/>
                <a:latin typeface="Arial"/>
              </a:rPr>
              <a:t>Seventh Outline Level</a:t>
            </a:r>
            <a:endParaRPr b="0" lang="en-US" sz="2000" strike="noStrike" u="none">
              <a:solidFill>
                <a:srgbClr val="000000"/>
              </a:solidFill>
              <a:uFillTx/>
              <a:latin typeface="Arial"/>
            </a:endParaRPr>
          </a:p>
        </p:txBody>
      </p:sp>
    </p:spTree>
  </p:cSld>
  <p:clrMap bg1="lt1" tx1="dk1" bg2="dk2" tx2="lt2" accent1="accent1" accent2="accent2" accent3="accent3" accent4="accent4" accent5="accent5" accent6="accent6" hlink="hlink" folHlink="folHlink"/>
  <p:sldLayoutIdLst>
    <p:sldLayoutId id="2147483653" r:id="rId2"/>
    <p:sldLayoutId id="2147483654" r:id="rId3"/>
    <p:sldLayoutId id="2147483655" r:id="rId4"/>
    <p:sldLayoutId id="2147483656" r:id="rId5"/>
    <p:sldLayoutId id="2147483657" r:id="rId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671400" y="2141280"/>
            <a:ext cx="7851960" cy="860760"/>
          </a:xfrm>
          <a:prstGeom prst="rect">
            <a:avLst/>
          </a:prstGeom>
          <a:noFill/>
          <a:ln w="0">
            <a:noFill/>
          </a:ln>
        </p:spPr>
        <p:txBody>
          <a:bodyPr lIns="91440" rIns="91440" tIns="91440" bIns="91440" anchor="ctr">
            <a:normAutofit/>
          </a:bodyPr>
          <a:p>
            <a:pPr indent="0">
              <a:buNone/>
            </a:pPr>
            <a:r>
              <a:rPr b="0" lang="en-US" sz="3600" strike="noStrike" u="none">
                <a:solidFill>
                  <a:srgbClr val="000000"/>
                </a:solidFill>
                <a:uFillTx/>
                <a:latin typeface="Arial"/>
              </a:rPr>
              <a:t>Click to edit the title text format</a:t>
            </a:r>
            <a:endParaRPr b="0" lang="en-US" sz="3600" strike="noStrike" u="none">
              <a:solidFill>
                <a:srgbClr val="000000"/>
              </a:solidFill>
              <a:uFillTx/>
              <a:latin typeface="Arial"/>
            </a:endParaRPr>
          </a:p>
        </p:txBody>
      </p:sp>
      <p:sp>
        <p:nvSpPr>
          <p:cNvPr id="24" name="PlaceHolder 2"/>
          <p:cNvSpPr>
            <a:spLocks noGrp="1"/>
          </p:cNvSpPr>
          <p:nvPr>
            <p:ph type="sldNum" idx="4"/>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accent3"/>
                </a:solidFill>
                <a:uFillTx/>
                <a:latin typeface="Average"/>
                <a:ea typeface="Average"/>
              </a:defRPr>
            </a:lvl1pPr>
          </a:lstStyle>
          <a:p>
            <a:pPr indent="0" algn="r">
              <a:lnSpc>
                <a:spcPct val="100000"/>
              </a:lnSpc>
              <a:buNone/>
              <a:tabLst>
                <a:tab algn="l" pos="0"/>
              </a:tabLst>
            </a:pPr>
            <a:fld id="{33A5CE28-8EDA-46DE-938C-C8E742E5B4DE}" type="slidenum">
              <a:rPr b="0" lang="en" sz="1000" strike="noStrike" u="none">
                <a:solidFill>
                  <a:schemeClr val="accent3"/>
                </a:solidFill>
                <a:uFillTx/>
                <a:latin typeface="Average"/>
                <a:ea typeface="Average"/>
              </a:rPr>
              <a:t>&lt;number&gt;</a:t>
            </a:fld>
            <a:endParaRPr b="0" lang="en-US" sz="1000" strike="noStrike" u="none">
              <a:solidFill>
                <a:srgbClr val="ffffff"/>
              </a:solidFill>
              <a:uFillTx/>
              <a:latin typeface="Times New Roman"/>
            </a:endParaRPr>
          </a:p>
        </p:txBody>
      </p:sp>
      <p:sp>
        <p:nvSpPr>
          <p:cNvPr id="25"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1400" strike="noStrike" u="none">
                <a:solidFill>
                  <a:srgbClr val="000000"/>
                </a:solidFill>
                <a:uFillTx/>
                <a:latin typeface="Arial"/>
              </a:rPr>
              <a:t>Click to edit the outline text format</a:t>
            </a:r>
            <a:endParaRPr b="0" lang="en-US" sz="14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en-US" sz="1400" strike="noStrike" u="none">
                <a:solidFill>
                  <a:srgbClr val="000000"/>
                </a:solidFill>
                <a:uFillTx/>
                <a:latin typeface="Arial"/>
              </a:rPr>
              <a:t>Second Outline Level</a:t>
            </a:r>
            <a:endParaRPr b="0" lang="en-US" sz="14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en-US" sz="1400" strike="noStrike" u="none">
                <a:solidFill>
                  <a:srgbClr val="000000"/>
                </a:solidFill>
                <a:uFillTx/>
                <a:latin typeface="Arial"/>
              </a:rPr>
              <a:t>Third Outline Level</a:t>
            </a:r>
            <a:endParaRPr b="0" lang="en-US" sz="14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en-US" sz="1400" strike="noStrike" u="none">
                <a:solidFill>
                  <a:srgbClr val="000000"/>
                </a:solidFill>
                <a:uFillTx/>
                <a:latin typeface="Arial"/>
              </a:rPr>
              <a:t>Fourth Outline Level</a:t>
            </a:r>
            <a:endParaRPr b="0" lang="en-US" sz="14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en-US" sz="2000" strike="noStrike" u="none">
                <a:solidFill>
                  <a:srgbClr val="000000"/>
                </a:solidFill>
                <a:uFillTx/>
                <a:latin typeface="Arial"/>
              </a:rPr>
              <a:t>Fifth Outline Level</a:t>
            </a:r>
            <a:endParaRPr b="0" lang="en-US" sz="20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en-US" sz="2000" strike="noStrike" u="none">
                <a:solidFill>
                  <a:srgbClr val="000000"/>
                </a:solidFill>
                <a:uFillTx/>
                <a:latin typeface="Arial"/>
              </a:rPr>
              <a:t>Sixth Outline Level</a:t>
            </a:r>
            <a:endParaRPr b="0" lang="en-US" sz="20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en-US" sz="2000" strike="noStrike" u="none">
                <a:solidFill>
                  <a:srgbClr val="000000"/>
                </a:solidFill>
                <a:uFillTx/>
                <a:latin typeface="Arial"/>
              </a:rPr>
              <a:t>Seventh Outline Level</a:t>
            </a:r>
            <a:endParaRPr b="0" lang="en-US" sz="2000" strike="noStrike" u="none">
              <a:solidFill>
                <a:srgbClr val="000000"/>
              </a:solidFill>
              <a:uFillTx/>
              <a:latin typeface="Arial"/>
            </a:endParaRPr>
          </a:p>
        </p:txBody>
      </p:sp>
    </p:spTree>
  </p:cSld>
  <p:clrMap bg1="lt1" tx1="dk1" bg2="dk2" tx2="lt2" accent1="accent1" accent2="accent2" accent3="accent3" accent4="accent4" accent5="accent5" accent6="accent6" hlink="hlink" folHlink="folHlink"/>
  <p:sldLayoutIdLst>
    <p:sldLayoutId id="2147483659"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311760" y="444960"/>
            <a:ext cx="8520120" cy="572400"/>
          </a:xfrm>
          <a:prstGeom prst="rect">
            <a:avLst/>
          </a:prstGeom>
          <a:noFill/>
          <a:ln w="0">
            <a:noFill/>
          </a:ln>
        </p:spPr>
        <p:txBody>
          <a:bodyPr lIns="91440" rIns="91440" tIns="91440" bIns="91440" anchor="t">
            <a:normAutofit fontScale="92500" lnSpcReduction="9999"/>
          </a:bodyPr>
          <a:p>
            <a:pPr indent="0">
              <a:buNone/>
            </a:pPr>
            <a:r>
              <a:rPr b="0" lang="en-US" sz="3000" strike="noStrike" u="none">
                <a:solidFill>
                  <a:srgbClr val="000000"/>
                </a:solidFill>
                <a:uFillTx/>
                <a:latin typeface="Arial"/>
              </a:rPr>
              <a:t>Click to edit the title text format</a:t>
            </a:r>
            <a:endParaRPr b="0" lang="en-US" sz="3000" strike="noStrike" u="none">
              <a:solidFill>
                <a:srgbClr val="000000"/>
              </a:solidFill>
              <a:uFillTx/>
              <a:latin typeface="Arial"/>
            </a:endParaRPr>
          </a:p>
        </p:txBody>
      </p:sp>
      <p:sp>
        <p:nvSpPr>
          <p:cNvPr id="27" name="PlaceHolder 2"/>
          <p:cNvSpPr>
            <a:spLocks noGrp="1"/>
          </p:cNvSpPr>
          <p:nvPr>
            <p:ph type="body"/>
          </p:nvPr>
        </p:nvSpPr>
        <p:spPr>
          <a:xfrm>
            <a:off x="311760" y="1152360"/>
            <a:ext cx="8520120" cy="3416040"/>
          </a:xfrm>
          <a:prstGeom prst="rect">
            <a:avLst/>
          </a:prstGeom>
          <a:noFill/>
          <a:ln w="0">
            <a:noFill/>
          </a:ln>
        </p:spPr>
        <p:txBody>
          <a:bodyPr lIns="91440" rIns="91440" tIns="91440" bIns="91440" anchor="t">
            <a:normAutofit/>
          </a:bodyPr>
          <a:p>
            <a:pPr marL="432000" indent="-324000">
              <a:spcBef>
                <a:spcPts val="1417"/>
              </a:spcBef>
              <a:buClr>
                <a:srgbClr val="ffffff"/>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8" name="PlaceHolder 3"/>
          <p:cNvSpPr>
            <a:spLocks noGrp="1"/>
          </p:cNvSpPr>
          <p:nvPr>
            <p:ph type="sldNum" idx="5"/>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accent3"/>
                </a:solidFill>
                <a:uFillTx/>
                <a:latin typeface="Average"/>
                <a:ea typeface="Average"/>
              </a:defRPr>
            </a:lvl1pPr>
          </a:lstStyle>
          <a:p>
            <a:pPr indent="0" algn="r">
              <a:lnSpc>
                <a:spcPct val="100000"/>
              </a:lnSpc>
              <a:buNone/>
              <a:tabLst>
                <a:tab algn="l" pos="0"/>
              </a:tabLst>
            </a:pPr>
            <a:fld id="{B2491E78-CCD4-4904-BAC7-5499F3060526}" type="slidenum">
              <a:rPr b="0" lang="en" sz="1000" strike="noStrike" u="none">
                <a:solidFill>
                  <a:schemeClr val="accent3"/>
                </a:solidFill>
                <a:uFillTx/>
                <a:latin typeface="Average"/>
                <a:ea typeface="Average"/>
              </a:rPr>
              <a:t>&lt;number&gt;</a:t>
            </a:fld>
            <a:endParaRPr b="0" lang="en-US" sz="1000" strike="noStrike" u="none">
              <a:solidFill>
                <a:srgbClr val="ffffff"/>
              </a:solidFill>
              <a:uFillTx/>
              <a:latin typeface="Times New Roman"/>
            </a:endParaRPr>
          </a:p>
        </p:txBody>
      </p:sp>
    </p:spTree>
  </p:cSld>
  <p:clrMap bg1="lt1" tx1="dk1" bg2="dk2" tx2="lt2" accent1="accent1" accent2="accent2" accent3="accent3" accent4="accent4" accent5="accent5" accent6="accent6" hlink="hlink" folHlink="folHlink"/>
  <p:sldLayoutIdLst>
    <p:sldLayoutId id="2147483661"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311760" y="444960"/>
            <a:ext cx="8520120" cy="572400"/>
          </a:xfrm>
          <a:prstGeom prst="rect">
            <a:avLst/>
          </a:prstGeom>
          <a:noFill/>
          <a:ln w="0">
            <a:noFill/>
          </a:ln>
        </p:spPr>
        <p:txBody>
          <a:bodyPr lIns="91440" rIns="91440" tIns="91440" bIns="91440" anchor="t">
            <a:normAutofit fontScale="92500" lnSpcReduction="9999"/>
          </a:bodyPr>
          <a:p>
            <a:pPr indent="0">
              <a:buNone/>
            </a:pPr>
            <a:r>
              <a:rPr b="0" lang="en-US" sz="3000" strike="noStrike" u="none">
                <a:solidFill>
                  <a:srgbClr val="000000"/>
                </a:solidFill>
                <a:uFillTx/>
                <a:latin typeface="Arial"/>
              </a:rPr>
              <a:t>Click to edit the title text format</a:t>
            </a:r>
            <a:endParaRPr b="0" lang="en-US" sz="3000" strike="noStrike" u="none">
              <a:solidFill>
                <a:srgbClr val="000000"/>
              </a:solidFill>
              <a:uFillTx/>
              <a:latin typeface="Arial"/>
            </a:endParaRPr>
          </a:p>
        </p:txBody>
      </p:sp>
      <p:sp>
        <p:nvSpPr>
          <p:cNvPr id="32" name="PlaceHolder 2"/>
          <p:cNvSpPr>
            <a:spLocks noGrp="1"/>
          </p:cNvSpPr>
          <p:nvPr>
            <p:ph type="body"/>
          </p:nvPr>
        </p:nvSpPr>
        <p:spPr>
          <a:xfrm>
            <a:off x="311760" y="1152360"/>
            <a:ext cx="3999600" cy="3416040"/>
          </a:xfrm>
          <a:prstGeom prst="rect">
            <a:avLst/>
          </a:prstGeom>
          <a:noFill/>
          <a:ln w="0">
            <a:noFill/>
          </a:ln>
        </p:spPr>
        <p:txBody>
          <a:bodyPr lIns="91440" rIns="91440" tIns="91440" bIns="91440" anchor="t">
            <a:normAutofit/>
          </a:bodyPr>
          <a:p>
            <a:pPr marL="432000" indent="-324000">
              <a:spcBef>
                <a:spcPts val="1417"/>
              </a:spcBef>
              <a:buClr>
                <a:srgbClr val="ffffff"/>
              </a:buClr>
              <a:buSzPct val="45000"/>
              <a:buFont typeface="Wingdings" charset="2"/>
              <a:buChar char=""/>
            </a:pPr>
            <a:r>
              <a:rPr b="0" lang="en-US" sz="1400" strike="noStrike" u="none">
                <a:solidFill>
                  <a:srgbClr val="000000"/>
                </a:solidFill>
                <a:uFillTx/>
                <a:latin typeface="Arial"/>
              </a:rPr>
              <a:t>Click to edit the outline text format</a:t>
            </a:r>
            <a:endParaRPr b="0" lang="en-US" sz="14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en-US" sz="1400" strike="noStrike" u="none">
                <a:solidFill>
                  <a:srgbClr val="000000"/>
                </a:solidFill>
                <a:uFillTx/>
                <a:latin typeface="Arial"/>
              </a:rPr>
              <a:t>Second Outline Level</a:t>
            </a:r>
            <a:endParaRPr b="0" lang="en-US" sz="14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en-US" sz="1400" strike="noStrike" u="none">
                <a:solidFill>
                  <a:srgbClr val="000000"/>
                </a:solidFill>
                <a:uFillTx/>
                <a:latin typeface="Arial"/>
              </a:rPr>
              <a:t>Third Outline Level</a:t>
            </a:r>
            <a:endParaRPr b="0" lang="en-US" sz="14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en-US" sz="1400" strike="noStrike" u="none">
                <a:solidFill>
                  <a:srgbClr val="000000"/>
                </a:solidFill>
                <a:uFillTx/>
                <a:latin typeface="Arial"/>
              </a:rPr>
              <a:t>Fourth Outline Level</a:t>
            </a:r>
            <a:endParaRPr b="0" lang="en-US" sz="14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en-US" sz="1400" strike="noStrike" u="none">
                <a:solidFill>
                  <a:srgbClr val="000000"/>
                </a:solidFill>
                <a:uFillTx/>
                <a:latin typeface="Arial"/>
              </a:rPr>
              <a:t>Fifth Outline Level</a:t>
            </a:r>
            <a:endParaRPr b="0" lang="en-US" sz="14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en-US" sz="1400" strike="noStrike" u="none">
                <a:solidFill>
                  <a:srgbClr val="000000"/>
                </a:solidFill>
                <a:uFillTx/>
                <a:latin typeface="Arial"/>
              </a:rPr>
              <a:t>Sixth Outline Level</a:t>
            </a:r>
            <a:endParaRPr b="0" lang="en-US" sz="14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en-US" sz="1400" strike="noStrike" u="none">
                <a:solidFill>
                  <a:srgbClr val="000000"/>
                </a:solidFill>
                <a:uFillTx/>
                <a:latin typeface="Arial"/>
              </a:rPr>
              <a:t>Seventh Outline Level</a:t>
            </a:r>
            <a:endParaRPr b="0" lang="en-US" sz="1400" strike="noStrike" u="none">
              <a:solidFill>
                <a:srgbClr val="000000"/>
              </a:solidFill>
              <a:uFillTx/>
              <a:latin typeface="Arial"/>
            </a:endParaRPr>
          </a:p>
        </p:txBody>
      </p:sp>
      <p:sp>
        <p:nvSpPr>
          <p:cNvPr id="33" name="PlaceHolder 3"/>
          <p:cNvSpPr>
            <a:spLocks noGrp="1"/>
          </p:cNvSpPr>
          <p:nvPr>
            <p:ph type="body"/>
          </p:nvPr>
        </p:nvSpPr>
        <p:spPr>
          <a:xfrm>
            <a:off x="4832280" y="1152360"/>
            <a:ext cx="3999600" cy="3416040"/>
          </a:xfrm>
          <a:prstGeom prst="rect">
            <a:avLst/>
          </a:prstGeom>
          <a:noFill/>
          <a:ln w="0">
            <a:noFill/>
          </a:ln>
        </p:spPr>
        <p:txBody>
          <a:bodyPr lIns="91440" rIns="91440" tIns="91440" bIns="91440" anchor="t">
            <a:normAutofit/>
          </a:bodyPr>
          <a:p>
            <a:pPr marL="432000" indent="-324000">
              <a:spcBef>
                <a:spcPts val="1417"/>
              </a:spcBef>
              <a:buClr>
                <a:srgbClr val="ffffff"/>
              </a:buClr>
              <a:buSzPct val="45000"/>
              <a:buFont typeface="Wingdings" charset="2"/>
              <a:buChar char=""/>
            </a:pPr>
            <a:r>
              <a:rPr b="0" lang="en-US" sz="1400" strike="noStrike" u="none">
                <a:solidFill>
                  <a:srgbClr val="000000"/>
                </a:solidFill>
                <a:uFillTx/>
                <a:latin typeface="Arial"/>
              </a:rPr>
              <a:t>Click to edit the outline text format</a:t>
            </a:r>
            <a:endParaRPr b="0" lang="en-US" sz="14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en-US" sz="1400" strike="noStrike" u="none">
                <a:solidFill>
                  <a:srgbClr val="000000"/>
                </a:solidFill>
                <a:uFillTx/>
                <a:latin typeface="Arial"/>
              </a:rPr>
              <a:t>Second Outline Level</a:t>
            </a:r>
            <a:endParaRPr b="0" lang="en-US" sz="14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en-US" sz="1400" strike="noStrike" u="none">
                <a:solidFill>
                  <a:srgbClr val="000000"/>
                </a:solidFill>
                <a:uFillTx/>
                <a:latin typeface="Arial"/>
              </a:rPr>
              <a:t>Third Outline Level</a:t>
            </a:r>
            <a:endParaRPr b="0" lang="en-US" sz="14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en-US" sz="1400" strike="noStrike" u="none">
                <a:solidFill>
                  <a:srgbClr val="000000"/>
                </a:solidFill>
                <a:uFillTx/>
                <a:latin typeface="Arial"/>
              </a:rPr>
              <a:t>Fourth Outline Level</a:t>
            </a:r>
            <a:endParaRPr b="0" lang="en-US" sz="14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en-US" sz="1400" strike="noStrike" u="none">
                <a:solidFill>
                  <a:srgbClr val="000000"/>
                </a:solidFill>
                <a:uFillTx/>
                <a:latin typeface="Arial"/>
              </a:rPr>
              <a:t>Fifth Outline Level</a:t>
            </a:r>
            <a:endParaRPr b="0" lang="en-US" sz="14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en-US" sz="1400" strike="noStrike" u="none">
                <a:solidFill>
                  <a:srgbClr val="000000"/>
                </a:solidFill>
                <a:uFillTx/>
                <a:latin typeface="Arial"/>
              </a:rPr>
              <a:t>Sixth Outline Level</a:t>
            </a:r>
            <a:endParaRPr b="0" lang="en-US" sz="14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en-US" sz="1400" strike="noStrike" u="none">
                <a:solidFill>
                  <a:srgbClr val="000000"/>
                </a:solidFill>
                <a:uFillTx/>
                <a:latin typeface="Arial"/>
              </a:rPr>
              <a:t>Seventh Outline Level</a:t>
            </a:r>
            <a:endParaRPr b="0" lang="en-US" sz="1400" strike="noStrike" u="none">
              <a:solidFill>
                <a:srgbClr val="000000"/>
              </a:solidFill>
              <a:uFillTx/>
              <a:latin typeface="Arial"/>
            </a:endParaRPr>
          </a:p>
        </p:txBody>
      </p:sp>
      <p:sp>
        <p:nvSpPr>
          <p:cNvPr id="34" name="PlaceHolder 4"/>
          <p:cNvSpPr>
            <a:spLocks noGrp="1"/>
          </p:cNvSpPr>
          <p:nvPr>
            <p:ph type="sldNum" idx="6"/>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accent3"/>
                </a:solidFill>
                <a:uFillTx/>
                <a:latin typeface="Average"/>
                <a:ea typeface="Average"/>
              </a:defRPr>
            </a:lvl1pPr>
          </a:lstStyle>
          <a:p>
            <a:pPr indent="0" algn="r">
              <a:lnSpc>
                <a:spcPct val="100000"/>
              </a:lnSpc>
              <a:buNone/>
              <a:tabLst>
                <a:tab algn="l" pos="0"/>
              </a:tabLst>
            </a:pPr>
            <a:fld id="{C8624791-D108-4820-8B87-CA1E38F19113}" type="slidenum">
              <a:rPr b="0" lang="en" sz="1000" strike="noStrike" u="none">
                <a:solidFill>
                  <a:schemeClr val="accent3"/>
                </a:solidFill>
                <a:uFillTx/>
                <a:latin typeface="Average"/>
                <a:ea typeface="Average"/>
              </a:rPr>
              <a:t>&lt;number&gt;</a:t>
            </a:fld>
            <a:endParaRPr b="0" lang="en-US" sz="1000" strike="noStrike" u="none">
              <a:solidFill>
                <a:srgbClr val="ffffff"/>
              </a:solidFill>
              <a:uFillTx/>
              <a:latin typeface="Times New Roman"/>
            </a:endParaRPr>
          </a:p>
        </p:txBody>
      </p:sp>
    </p:spTree>
  </p:cSld>
  <p:clrMap bg1="lt1" tx1="dk1" bg2="dk2" tx2="lt2" accent1="accent1" accent2="accent2" accent3="accent3" accent4="accent4" accent5="accent5" accent6="accent6" hlink="hlink" folHlink="folHlink"/>
  <p:sldLayoutIdLst>
    <p:sldLayoutId id="2147483663"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311760" y="444960"/>
            <a:ext cx="8520120" cy="572400"/>
          </a:xfrm>
          <a:prstGeom prst="rect">
            <a:avLst/>
          </a:prstGeom>
          <a:noFill/>
          <a:ln w="0">
            <a:noFill/>
          </a:ln>
        </p:spPr>
        <p:txBody>
          <a:bodyPr lIns="91440" rIns="91440" tIns="91440" bIns="91440" anchor="t">
            <a:normAutofit fontScale="92500" lnSpcReduction="9999"/>
          </a:bodyPr>
          <a:p>
            <a:pPr indent="0">
              <a:buNone/>
            </a:pPr>
            <a:r>
              <a:rPr b="0" lang="en-US" sz="3000" strike="noStrike" u="none">
                <a:solidFill>
                  <a:srgbClr val="000000"/>
                </a:solidFill>
                <a:uFillTx/>
                <a:latin typeface="Arial"/>
              </a:rPr>
              <a:t>Click to edit the title text format</a:t>
            </a:r>
            <a:endParaRPr b="0" lang="en-US" sz="3000" strike="noStrike" u="none">
              <a:solidFill>
                <a:srgbClr val="000000"/>
              </a:solidFill>
              <a:uFillTx/>
              <a:latin typeface="Arial"/>
            </a:endParaRPr>
          </a:p>
        </p:txBody>
      </p:sp>
      <p:sp>
        <p:nvSpPr>
          <p:cNvPr id="39" name="PlaceHolder 2"/>
          <p:cNvSpPr>
            <a:spLocks noGrp="1"/>
          </p:cNvSpPr>
          <p:nvPr>
            <p:ph type="sldNum" idx="7"/>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accent3"/>
                </a:solidFill>
                <a:uFillTx/>
                <a:latin typeface="Average"/>
                <a:ea typeface="Average"/>
              </a:defRPr>
            </a:lvl1pPr>
          </a:lstStyle>
          <a:p>
            <a:pPr indent="0" algn="r">
              <a:lnSpc>
                <a:spcPct val="100000"/>
              </a:lnSpc>
              <a:buNone/>
              <a:tabLst>
                <a:tab algn="l" pos="0"/>
              </a:tabLst>
            </a:pPr>
            <a:fld id="{0E9490AE-EB78-46FB-BB39-1E4505447B01}" type="slidenum">
              <a:rPr b="0" lang="en" sz="1000" strike="noStrike" u="none">
                <a:solidFill>
                  <a:schemeClr val="accent3"/>
                </a:solidFill>
                <a:uFillTx/>
                <a:latin typeface="Average"/>
                <a:ea typeface="Average"/>
              </a:rPr>
              <a:t>&lt;number&gt;</a:t>
            </a:fld>
            <a:endParaRPr b="0" lang="en-US" sz="1000" strike="noStrike" u="none">
              <a:solidFill>
                <a:srgbClr val="ffffff"/>
              </a:solidFill>
              <a:uFillTx/>
              <a:latin typeface="Times New Roman"/>
            </a:endParaRPr>
          </a:p>
        </p:txBody>
      </p:sp>
    </p:spTree>
  </p:cSld>
  <p:clrMap bg1="lt1" tx1="dk1" bg2="dk2" tx2="lt2" accent1="accent1" accent2="accent2" accent3="accent3" accent4="accent4" accent5="accent5" accent6="accent6" hlink="hlink" folHlink="folHlink"/>
  <p:sldLayoutIdLst>
    <p:sldLayoutId id="2147483665"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311760" y="555480"/>
            <a:ext cx="2807640" cy="755280"/>
          </a:xfrm>
          <a:prstGeom prst="rect">
            <a:avLst/>
          </a:prstGeom>
          <a:noFill/>
          <a:ln w="0">
            <a:noFill/>
          </a:ln>
        </p:spPr>
        <p:txBody>
          <a:bodyPr lIns="91440" rIns="91440" tIns="91440" bIns="91440" anchor="b">
            <a:normAutofit fontScale="92500" lnSpcReduction="19999"/>
          </a:bodyPr>
          <a:p>
            <a:pPr indent="0">
              <a:buNone/>
            </a:pPr>
            <a:r>
              <a:rPr b="0" lang="en-US" sz="2400" strike="noStrike" u="none">
                <a:solidFill>
                  <a:srgbClr val="000000"/>
                </a:solidFill>
                <a:uFillTx/>
                <a:latin typeface="Arial"/>
              </a:rPr>
              <a:t>Click to edit the title text format</a:t>
            </a:r>
            <a:endParaRPr b="0" lang="en-US" sz="2400" strike="noStrike" u="none">
              <a:solidFill>
                <a:srgbClr val="000000"/>
              </a:solidFill>
              <a:uFillTx/>
              <a:latin typeface="Arial"/>
            </a:endParaRPr>
          </a:p>
        </p:txBody>
      </p:sp>
      <p:sp>
        <p:nvSpPr>
          <p:cNvPr id="42" name="PlaceHolder 2"/>
          <p:cNvSpPr>
            <a:spLocks noGrp="1"/>
          </p:cNvSpPr>
          <p:nvPr>
            <p:ph type="body"/>
          </p:nvPr>
        </p:nvSpPr>
        <p:spPr>
          <a:xfrm>
            <a:off x="311760" y="1389600"/>
            <a:ext cx="2807640" cy="3179160"/>
          </a:xfrm>
          <a:prstGeom prst="rect">
            <a:avLst/>
          </a:prstGeom>
          <a:noFill/>
          <a:ln w="0">
            <a:noFill/>
          </a:ln>
        </p:spPr>
        <p:txBody>
          <a:bodyPr lIns="91440" rIns="91440" tIns="91440" bIns="91440" anchor="t">
            <a:normAutofit fontScale="32500" lnSpcReduction="19999"/>
          </a:bodyPr>
          <a:p>
            <a:pPr marL="432000" indent="-324000">
              <a:spcBef>
                <a:spcPts val="1417"/>
              </a:spcBef>
              <a:buClr>
                <a:srgbClr val="ffffff"/>
              </a:buClr>
              <a:buSzPct val="45000"/>
              <a:buFont typeface="Wingdings" charset="2"/>
              <a:buChar char=""/>
            </a:pPr>
            <a:r>
              <a:rPr b="0" lang="en-US" sz="1200" strike="noStrike" u="none">
                <a:solidFill>
                  <a:srgbClr val="000000"/>
                </a:solidFill>
                <a:uFillTx/>
                <a:latin typeface="Arial"/>
              </a:rPr>
              <a:t>Click to edit the outline text format</a:t>
            </a:r>
            <a:endParaRPr b="0" lang="en-US" sz="1200" strike="noStrike" u="none">
              <a:solidFill>
                <a:srgbClr val="000000"/>
              </a:solidFill>
              <a:uFillTx/>
              <a:latin typeface="Arial"/>
            </a:endParaRPr>
          </a:p>
          <a:p>
            <a:pPr lvl="1" marL="864000" indent="-324000">
              <a:spcBef>
                <a:spcPts val="1134"/>
              </a:spcBef>
              <a:buClr>
                <a:srgbClr val="ffffff"/>
              </a:buClr>
              <a:buSzPct val="75000"/>
              <a:buFont typeface="Symbol" charset="2"/>
              <a:buChar char=""/>
            </a:pPr>
            <a:r>
              <a:rPr b="0" lang="en-US" sz="1200" strike="noStrike" u="none">
                <a:solidFill>
                  <a:srgbClr val="000000"/>
                </a:solidFill>
                <a:uFillTx/>
                <a:latin typeface="Arial"/>
              </a:rPr>
              <a:t>Second Outline Level</a:t>
            </a:r>
            <a:endParaRPr b="0" lang="en-US" sz="1200" strike="noStrike" u="none">
              <a:solidFill>
                <a:srgbClr val="000000"/>
              </a:solidFill>
              <a:uFillTx/>
              <a:latin typeface="Arial"/>
            </a:endParaRPr>
          </a:p>
          <a:p>
            <a:pPr lvl="2" marL="1296000" indent="-288000">
              <a:spcBef>
                <a:spcPts val="850"/>
              </a:spcBef>
              <a:buClr>
                <a:srgbClr val="ffffff"/>
              </a:buClr>
              <a:buSzPct val="45000"/>
              <a:buFont typeface="Wingdings" charset="2"/>
              <a:buChar char=""/>
            </a:pPr>
            <a:r>
              <a:rPr b="0" lang="en-US" sz="1200" strike="noStrike" u="none">
                <a:solidFill>
                  <a:srgbClr val="000000"/>
                </a:solidFill>
                <a:uFillTx/>
                <a:latin typeface="Arial"/>
              </a:rPr>
              <a:t>Third Outline Level</a:t>
            </a:r>
            <a:endParaRPr b="0" lang="en-US" sz="1200" strike="noStrike" u="none">
              <a:solidFill>
                <a:srgbClr val="000000"/>
              </a:solidFill>
              <a:uFillTx/>
              <a:latin typeface="Arial"/>
            </a:endParaRPr>
          </a:p>
          <a:p>
            <a:pPr lvl="3" marL="1728000" indent="-216000">
              <a:spcBef>
                <a:spcPts val="567"/>
              </a:spcBef>
              <a:buClr>
                <a:srgbClr val="ffffff"/>
              </a:buClr>
              <a:buSzPct val="75000"/>
              <a:buFont typeface="Symbol" charset="2"/>
              <a:buChar char=""/>
            </a:pPr>
            <a:r>
              <a:rPr b="0" lang="en-US" sz="1200" strike="noStrike" u="none">
                <a:solidFill>
                  <a:srgbClr val="000000"/>
                </a:solidFill>
                <a:uFillTx/>
                <a:latin typeface="Arial"/>
              </a:rPr>
              <a:t>Fourth Outline Level</a:t>
            </a:r>
            <a:endParaRPr b="0" lang="en-US" sz="1200" strike="noStrike" u="none">
              <a:solidFill>
                <a:srgbClr val="000000"/>
              </a:solidFill>
              <a:uFillTx/>
              <a:latin typeface="Arial"/>
            </a:endParaRPr>
          </a:p>
          <a:p>
            <a:pPr lvl="4" marL="2160000" indent="-216000">
              <a:spcBef>
                <a:spcPts val="283"/>
              </a:spcBef>
              <a:buClr>
                <a:srgbClr val="ffffff"/>
              </a:buClr>
              <a:buSzPct val="45000"/>
              <a:buFont typeface="Wingdings" charset="2"/>
              <a:buChar char=""/>
            </a:pPr>
            <a:r>
              <a:rPr b="0" lang="en-US" sz="1200" strike="noStrike" u="none">
                <a:solidFill>
                  <a:srgbClr val="000000"/>
                </a:solidFill>
                <a:uFillTx/>
                <a:latin typeface="Arial"/>
              </a:rPr>
              <a:t>Fifth Outline Level</a:t>
            </a:r>
            <a:endParaRPr b="0" lang="en-US" sz="1200" strike="noStrike" u="none">
              <a:solidFill>
                <a:srgbClr val="000000"/>
              </a:solidFill>
              <a:uFillTx/>
              <a:latin typeface="Arial"/>
            </a:endParaRPr>
          </a:p>
          <a:p>
            <a:pPr lvl="5" marL="2592000" indent="-216000">
              <a:spcBef>
                <a:spcPts val="283"/>
              </a:spcBef>
              <a:buClr>
                <a:srgbClr val="ffffff"/>
              </a:buClr>
              <a:buSzPct val="45000"/>
              <a:buFont typeface="Wingdings" charset="2"/>
              <a:buChar char=""/>
            </a:pPr>
            <a:r>
              <a:rPr b="0" lang="en-US" sz="1200" strike="noStrike" u="none">
                <a:solidFill>
                  <a:srgbClr val="000000"/>
                </a:solidFill>
                <a:uFillTx/>
                <a:latin typeface="Arial"/>
              </a:rPr>
              <a:t>Sixth Outline Level</a:t>
            </a:r>
            <a:endParaRPr b="0" lang="en-US" sz="1200" strike="noStrike" u="none">
              <a:solidFill>
                <a:srgbClr val="000000"/>
              </a:solidFill>
              <a:uFillTx/>
              <a:latin typeface="Arial"/>
            </a:endParaRPr>
          </a:p>
          <a:p>
            <a:pPr lvl="6" marL="3024000" indent="-216000">
              <a:spcBef>
                <a:spcPts val="283"/>
              </a:spcBef>
              <a:buClr>
                <a:srgbClr val="ffffff"/>
              </a:buClr>
              <a:buSzPct val="45000"/>
              <a:buFont typeface="Wingdings" charset="2"/>
              <a:buChar char=""/>
            </a:pPr>
            <a:r>
              <a:rPr b="0" lang="en-US" sz="1200" strike="noStrike" u="none">
                <a:solidFill>
                  <a:srgbClr val="000000"/>
                </a:solidFill>
                <a:uFillTx/>
                <a:latin typeface="Arial"/>
              </a:rPr>
              <a:t>Seventh Outline Level</a:t>
            </a:r>
            <a:endParaRPr b="0" lang="en-US" sz="1200" strike="noStrike" u="none">
              <a:solidFill>
                <a:srgbClr val="000000"/>
              </a:solidFill>
              <a:uFillTx/>
              <a:latin typeface="Arial"/>
            </a:endParaRPr>
          </a:p>
        </p:txBody>
      </p:sp>
      <p:sp>
        <p:nvSpPr>
          <p:cNvPr id="43" name="PlaceHolder 3"/>
          <p:cNvSpPr>
            <a:spLocks noGrp="1"/>
          </p:cNvSpPr>
          <p:nvPr>
            <p:ph type="sldNum" idx="8"/>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accent3"/>
                </a:solidFill>
                <a:uFillTx/>
                <a:latin typeface="Average"/>
                <a:ea typeface="Average"/>
              </a:defRPr>
            </a:lvl1pPr>
          </a:lstStyle>
          <a:p>
            <a:pPr indent="0" algn="r">
              <a:lnSpc>
                <a:spcPct val="100000"/>
              </a:lnSpc>
              <a:buNone/>
              <a:tabLst>
                <a:tab algn="l" pos="0"/>
              </a:tabLst>
            </a:pPr>
            <a:fld id="{C439256E-E702-4C98-A8ED-B6AFCAB15B29}" type="slidenum">
              <a:rPr b="0" lang="en" sz="1000" strike="noStrike" u="none">
                <a:solidFill>
                  <a:schemeClr val="accent3"/>
                </a:solidFill>
                <a:uFillTx/>
                <a:latin typeface="Average"/>
                <a:ea typeface="Average"/>
              </a:rPr>
              <a:t>&lt;number&gt;</a:t>
            </a:fld>
            <a:endParaRPr b="0" lang="en-US" sz="1000" strike="noStrike" u="none">
              <a:solidFill>
                <a:srgbClr val="ffffff"/>
              </a:solidFill>
              <a:uFillTx/>
              <a:latin typeface="Times New Roman"/>
            </a:endParaRPr>
          </a:p>
        </p:txBody>
      </p:sp>
    </p:spTree>
  </p:cSld>
  <p:clrMap bg1="lt1" tx1="dk1" bg2="dk2" tx2="lt2" accent1="accent1" accent2="accent2" accent3="accent3" accent4="accent4" accent5="accent5" accent6="accent6" hlink="hlink" folHlink="folHlink"/>
  <p:sldLayoutIdLst>
    <p:sldLayoutId id="2147483667"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490320" y="526320"/>
            <a:ext cx="6226920" cy="4090320"/>
          </a:xfrm>
          <a:prstGeom prst="rect">
            <a:avLst/>
          </a:prstGeom>
          <a:noFill/>
          <a:ln w="0">
            <a:noFill/>
          </a:ln>
        </p:spPr>
        <p:txBody>
          <a:bodyPr lIns="91440" rIns="91440" tIns="91440" bIns="91440" anchor="ctr">
            <a:normAutofit/>
          </a:bodyPr>
          <a:p>
            <a:pPr indent="0">
              <a:buNone/>
            </a:pPr>
            <a:r>
              <a:rPr b="0" lang="en-US" sz="4800" strike="noStrike" u="none">
                <a:solidFill>
                  <a:srgbClr val="000000"/>
                </a:solidFill>
                <a:uFillTx/>
                <a:latin typeface="Arial"/>
              </a:rPr>
              <a:t>Click to edit the title text format</a:t>
            </a:r>
            <a:endParaRPr b="0" lang="en-US" sz="4800" strike="noStrike" u="none">
              <a:solidFill>
                <a:srgbClr val="000000"/>
              </a:solidFill>
              <a:uFillTx/>
              <a:latin typeface="Arial"/>
            </a:endParaRPr>
          </a:p>
        </p:txBody>
      </p:sp>
      <p:sp>
        <p:nvSpPr>
          <p:cNvPr id="45" name="PlaceHolder 2"/>
          <p:cNvSpPr>
            <a:spLocks noGrp="1"/>
          </p:cNvSpPr>
          <p:nvPr>
            <p:ph type="sldNum" idx="9"/>
          </p:nvPr>
        </p:nvSpPr>
        <p:spPr>
          <a:xfrm>
            <a:off x="8490240" y="4681080"/>
            <a:ext cx="548280" cy="39312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en" sz="1000" strike="noStrike" u="none">
                <a:solidFill>
                  <a:schemeClr val="lt1"/>
                </a:solidFill>
                <a:uFillTx/>
                <a:latin typeface="Average"/>
                <a:ea typeface="Average"/>
              </a:defRPr>
            </a:lvl1pPr>
          </a:lstStyle>
          <a:p>
            <a:pPr indent="0" algn="r">
              <a:lnSpc>
                <a:spcPct val="100000"/>
              </a:lnSpc>
              <a:buNone/>
              <a:tabLst>
                <a:tab algn="l" pos="0"/>
              </a:tabLst>
            </a:pPr>
            <a:fld id="{E73D3743-B4FC-4A9B-A2AA-2D1E09F8FE6E}" type="slidenum">
              <a:rPr b="0" lang="en" sz="1000" strike="noStrike" u="none">
                <a:solidFill>
                  <a:schemeClr val="lt1"/>
                </a:solidFill>
                <a:uFillTx/>
                <a:latin typeface="Average"/>
                <a:ea typeface="Average"/>
              </a:rPr>
              <a:t>&lt;number&gt;</a:t>
            </a:fld>
            <a:endParaRPr b="0" lang="en-US" sz="1000" strike="noStrike" u="none">
              <a:solidFill>
                <a:srgbClr val="000000"/>
              </a:solidFill>
              <a:uFillTx/>
              <a:latin typeface="Times New Roman"/>
            </a:endParaRPr>
          </a:p>
        </p:txBody>
      </p:sp>
    </p:spTree>
  </p:cSld>
  <p:clrMap bg1="lt1" tx1="dk1" bg2="dk2" tx2="lt2" accent1="accent1" accent2="accent2" accent3="accent3" accent4="accent4" accent5="accent5" accent6="accent6" hlink="hlink" folHlink="folHlink"/>
  <p:sldLayoutIdLst>
    <p:sldLayoutId id="214748366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671400" y="990720"/>
            <a:ext cx="7801200" cy="1729800"/>
          </a:xfrm>
          <a:prstGeom prst="rect">
            <a:avLst/>
          </a:prstGeom>
          <a:noFill/>
          <a:ln w="0">
            <a:noFill/>
          </a:ln>
        </p:spPr>
        <p:txBody>
          <a:bodyPr lIns="91440" rIns="91440" tIns="91440" bIns="91440" anchor="b">
            <a:normAutofit/>
          </a:bodyPr>
          <a:p>
            <a:pPr indent="0" algn="ctr">
              <a:lnSpc>
                <a:spcPct val="100000"/>
              </a:lnSpc>
              <a:buNone/>
              <a:tabLst>
                <a:tab algn="l" pos="0"/>
              </a:tabLst>
            </a:pPr>
            <a:r>
              <a:rPr b="0" lang="en" sz="4800" strike="noStrike" u="none">
                <a:solidFill>
                  <a:schemeClr val="dk1"/>
                </a:solidFill>
                <a:uFillTx/>
                <a:latin typeface="Oswald"/>
                <a:ea typeface="Oswald"/>
              </a:rPr>
              <a:t>COMMUNITY</a:t>
            </a:r>
            <a:endParaRPr b="0" lang="en-US" sz="4800" strike="noStrike" u="none">
              <a:solidFill>
                <a:srgbClr val="000000"/>
              </a:solidFill>
              <a:uFillTx/>
              <a:latin typeface="Arial"/>
            </a:endParaRPr>
          </a:p>
        </p:txBody>
      </p:sp>
      <p:sp>
        <p:nvSpPr>
          <p:cNvPr id="54" name="PlaceHolder 2"/>
          <p:cNvSpPr>
            <a:spLocks noGrp="1"/>
          </p:cNvSpPr>
          <p:nvPr>
            <p:ph type="subTitle"/>
          </p:nvPr>
        </p:nvSpPr>
        <p:spPr>
          <a:xfrm>
            <a:off x="671400" y="3174840"/>
            <a:ext cx="7801200" cy="792360"/>
          </a:xfrm>
          <a:prstGeom prst="rect">
            <a:avLst/>
          </a:prstGeom>
          <a:noFill/>
          <a:ln w="0">
            <a:noFill/>
          </a:ln>
        </p:spPr>
        <p:txBody>
          <a:bodyPr lIns="91440" rIns="91440" tIns="91440" bIns="91440" anchor="t">
            <a:normAutofit fontScale="92500" lnSpcReduction="19999"/>
          </a:bodyPr>
          <a:p>
            <a:pPr indent="0" algn="ctr">
              <a:lnSpc>
                <a:spcPct val="100000"/>
              </a:lnSpc>
              <a:buNone/>
              <a:tabLst>
                <a:tab algn="l" pos="0"/>
              </a:tabLst>
            </a:pPr>
            <a:r>
              <a:rPr b="0" lang="en" sz="5200" strike="noStrike" u="none">
                <a:solidFill>
                  <a:schemeClr val="dk1"/>
                </a:solidFill>
                <a:uFillTx/>
                <a:latin typeface="Average"/>
                <a:ea typeface="Average"/>
              </a:rPr>
              <a:t>🫶🏻🫶🏼🫶🏽🫶🏾🫶🏿</a:t>
            </a:r>
            <a:endParaRPr b="0" lang="en-US" sz="52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Google Shape;111;p23" descr=""/>
          <p:cNvPicPr/>
          <p:nvPr/>
        </p:nvPicPr>
        <p:blipFill>
          <a:blip r:embed="rId1"/>
          <a:stretch/>
        </p:blipFill>
        <p:spPr>
          <a:xfrm>
            <a:off x="1207800" y="152280"/>
            <a:ext cx="6728400" cy="483840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Google Shape;116;p24" descr=""/>
          <p:cNvPicPr/>
          <p:nvPr/>
        </p:nvPicPr>
        <p:blipFill>
          <a:blip r:embed="rId1"/>
          <a:stretch/>
        </p:blipFill>
        <p:spPr>
          <a:xfrm>
            <a:off x="1265040" y="152280"/>
            <a:ext cx="6613920" cy="483840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Google Shape;121;p25" descr=""/>
          <p:cNvPicPr/>
          <p:nvPr/>
        </p:nvPicPr>
        <p:blipFill>
          <a:blip r:embed="rId1"/>
          <a:stretch/>
        </p:blipFill>
        <p:spPr>
          <a:xfrm>
            <a:off x="1284840" y="152280"/>
            <a:ext cx="6573960" cy="483840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Google Shape;126;p26" descr=""/>
          <p:cNvPicPr/>
          <p:nvPr/>
        </p:nvPicPr>
        <p:blipFill>
          <a:blip r:embed="rId1"/>
          <a:stretch/>
        </p:blipFill>
        <p:spPr>
          <a:xfrm>
            <a:off x="1252800" y="152280"/>
            <a:ext cx="6638040" cy="4838400"/>
          </a:xfrm>
          <a:prstGeom prst="rect">
            <a:avLst/>
          </a:prstGeom>
          <a:noFill/>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Google Shape;131;p27" descr=""/>
          <p:cNvPicPr/>
          <p:nvPr/>
        </p:nvPicPr>
        <p:blipFill>
          <a:blip r:embed="rId1"/>
          <a:stretch/>
        </p:blipFill>
        <p:spPr>
          <a:xfrm>
            <a:off x="1260720" y="152280"/>
            <a:ext cx="6621840" cy="4838400"/>
          </a:xfrm>
          <a:prstGeom prst="rect">
            <a:avLst/>
          </a:prstGeom>
          <a:noFill/>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Google Shape;136;p28" descr=""/>
          <p:cNvPicPr/>
          <p:nvPr/>
        </p:nvPicPr>
        <p:blipFill>
          <a:blip r:embed="rId1"/>
          <a:stretch/>
        </p:blipFill>
        <p:spPr>
          <a:xfrm>
            <a:off x="1320120" y="152280"/>
            <a:ext cx="6503400" cy="483840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Google Shape;141;p29" descr=""/>
          <p:cNvPicPr/>
          <p:nvPr/>
        </p:nvPicPr>
        <p:blipFill>
          <a:blip r:embed="rId1"/>
          <a:stretch/>
        </p:blipFill>
        <p:spPr>
          <a:xfrm>
            <a:off x="1308600" y="152280"/>
            <a:ext cx="6526800" cy="483840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446040" y="2047680"/>
            <a:ext cx="8251560" cy="1047960"/>
          </a:xfrm>
          <a:prstGeom prst="rect">
            <a:avLst/>
          </a:prstGeom>
          <a:noFill/>
          <a:ln w="0">
            <a:noFill/>
          </a:ln>
        </p:spPr>
        <p:txBody>
          <a:bodyPr lIns="91440" rIns="91440" tIns="91440" bIns="91440" anchor="ctr">
            <a:normAutofit fontScale="85000" lnSpcReduction="9999"/>
          </a:bodyPr>
          <a:p>
            <a:pPr indent="0" algn="ctr">
              <a:lnSpc>
                <a:spcPct val="100000"/>
              </a:lnSpc>
              <a:buNone/>
              <a:tabLst>
                <a:tab algn="l" pos="0"/>
              </a:tabLst>
            </a:pPr>
            <a:r>
              <a:rPr b="0" lang="en" sz="3600" strike="noStrike" u="none">
                <a:solidFill>
                  <a:schemeClr val="dk1"/>
                </a:solidFill>
                <a:uFillTx/>
                <a:latin typeface="Oswald"/>
                <a:ea typeface="Oswald"/>
              </a:rPr>
              <a:t>“</a:t>
            </a:r>
            <a:r>
              <a:rPr b="0" lang="en" sz="3600" strike="noStrike" u="none">
                <a:solidFill>
                  <a:schemeClr val="dk1"/>
                </a:solidFill>
                <a:uFillTx/>
                <a:latin typeface="Oswald"/>
                <a:ea typeface="Oswald"/>
              </a:rPr>
              <a:t>If you want to go fast, go alone, </a:t>
            </a:r>
            <a:endParaRPr b="0" lang="en-US" sz="3600" strike="noStrike" u="none">
              <a:solidFill>
                <a:srgbClr val="000000"/>
              </a:solidFill>
              <a:uFillTx/>
              <a:latin typeface="Arial"/>
            </a:endParaRPr>
          </a:p>
          <a:p>
            <a:pPr indent="0" algn="ctr">
              <a:lnSpc>
                <a:spcPct val="100000"/>
              </a:lnSpc>
              <a:buNone/>
              <a:tabLst>
                <a:tab algn="l" pos="0"/>
              </a:tabLst>
            </a:pPr>
            <a:r>
              <a:rPr b="0" lang="en" sz="3600" strike="noStrike" u="none">
                <a:solidFill>
                  <a:schemeClr val="dk1"/>
                </a:solidFill>
                <a:uFillTx/>
                <a:latin typeface="Oswald"/>
                <a:ea typeface="Oswald"/>
              </a:rPr>
              <a:t>but if you want to go far, go together.”</a:t>
            </a:r>
            <a:endParaRPr b="0" lang="en-US" sz="3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228600" y="0"/>
            <a:ext cx="8686800" cy="5143320"/>
          </a:xfrm>
          <a:prstGeom prst="rect">
            <a:avLst/>
          </a:prstGeom>
          <a:noFill/>
          <a:ln w="0">
            <a:noFill/>
          </a:ln>
        </p:spPr>
        <p:txBody>
          <a:bodyPr lIns="91440" rIns="91440" tIns="91440" bIns="91440" anchor="ctr">
            <a:normAutofit/>
          </a:bodyPr>
          <a:p>
            <a:pPr indent="0" algn="ctr">
              <a:lnSpc>
                <a:spcPct val="100000"/>
              </a:lnSpc>
              <a:buNone/>
              <a:tabLst>
                <a:tab algn="l" pos="0"/>
              </a:tabLst>
            </a:pPr>
            <a:r>
              <a:rPr b="0" lang="en" sz="2800" strike="noStrike" u="none">
                <a:solidFill>
                  <a:schemeClr val="dk1"/>
                </a:solidFill>
                <a:uFillTx/>
                <a:latin typeface="Oswald"/>
                <a:ea typeface="Oswald"/>
              </a:rPr>
              <a:t>ACTS 2:42-47</a:t>
            </a:r>
            <a:endParaRPr b="0" lang="en-US" sz="2800" strike="noStrike" u="none">
              <a:solidFill>
                <a:srgbClr val="000000"/>
              </a:solidFill>
              <a:uFillTx/>
              <a:latin typeface="Arial"/>
            </a:endParaRPr>
          </a:p>
          <a:p>
            <a:pPr indent="0" algn="just">
              <a:lnSpc>
                <a:spcPct val="100000"/>
              </a:lnSpc>
              <a:buNone/>
              <a:tabLst>
                <a:tab algn="l" pos="0"/>
              </a:tabLst>
            </a:pPr>
            <a:r>
              <a:rPr b="0" lang="en" sz="2200" strike="noStrike" u="none">
                <a:solidFill>
                  <a:schemeClr val="dk1"/>
                </a:solidFill>
                <a:uFillTx/>
                <a:latin typeface="Times New Roman"/>
                <a:ea typeface="Times New Roman"/>
              </a:rPr>
              <a:t>And they </a:t>
            </a:r>
            <a:r>
              <a:rPr b="1" lang="en" sz="2200" strike="noStrike" u="none">
                <a:solidFill>
                  <a:schemeClr val="dk1"/>
                </a:solidFill>
                <a:uFillTx/>
                <a:latin typeface="Times New Roman"/>
                <a:ea typeface="Times New Roman"/>
              </a:rPr>
              <a:t>devoted</a:t>
            </a:r>
            <a:r>
              <a:rPr b="0" lang="en" sz="2200" strike="noStrike" u="none">
                <a:solidFill>
                  <a:schemeClr val="dk1"/>
                </a:solidFill>
                <a:uFillTx/>
                <a:latin typeface="Times New Roman"/>
                <a:ea typeface="Times New Roman"/>
              </a:rPr>
              <a:t> themselves to the apostles' </a:t>
            </a:r>
            <a:r>
              <a:rPr b="1" lang="en" sz="2200" strike="noStrike" u="none">
                <a:solidFill>
                  <a:schemeClr val="dk1"/>
                </a:solidFill>
                <a:uFillTx/>
                <a:latin typeface="Times New Roman"/>
                <a:ea typeface="Times New Roman"/>
              </a:rPr>
              <a:t>teaching</a:t>
            </a:r>
            <a:r>
              <a:rPr b="0" lang="en" sz="2200" strike="noStrike" u="none">
                <a:solidFill>
                  <a:schemeClr val="dk1"/>
                </a:solidFill>
                <a:uFillTx/>
                <a:latin typeface="Times New Roman"/>
                <a:ea typeface="Times New Roman"/>
              </a:rPr>
              <a:t> and the </a:t>
            </a:r>
            <a:r>
              <a:rPr b="1" lang="en" sz="2200" strike="noStrike" u="none">
                <a:solidFill>
                  <a:schemeClr val="dk1"/>
                </a:solidFill>
                <a:uFillTx/>
                <a:latin typeface="Times New Roman"/>
                <a:ea typeface="Times New Roman"/>
              </a:rPr>
              <a:t>KOINONIA</a:t>
            </a:r>
            <a:r>
              <a:rPr b="0" lang="en" sz="2200" strike="noStrike" u="none">
                <a:solidFill>
                  <a:schemeClr val="dk1"/>
                </a:solidFill>
                <a:uFillTx/>
                <a:latin typeface="Times New Roman"/>
                <a:ea typeface="Times New Roman"/>
              </a:rPr>
              <a:t>, to the </a:t>
            </a:r>
            <a:r>
              <a:rPr b="1" lang="en" sz="2200" strike="noStrike" u="none">
                <a:solidFill>
                  <a:schemeClr val="dk1"/>
                </a:solidFill>
                <a:uFillTx/>
                <a:latin typeface="Times New Roman"/>
                <a:ea typeface="Times New Roman"/>
              </a:rPr>
              <a:t>breaking of bread</a:t>
            </a:r>
            <a:r>
              <a:rPr b="0" lang="en" sz="2200" strike="noStrike" u="none">
                <a:solidFill>
                  <a:schemeClr val="dk1"/>
                </a:solidFill>
                <a:uFillTx/>
                <a:latin typeface="Times New Roman"/>
                <a:ea typeface="Times New Roman"/>
              </a:rPr>
              <a:t> and the </a:t>
            </a:r>
            <a:r>
              <a:rPr b="1" lang="en" sz="2200" strike="noStrike" u="none">
                <a:solidFill>
                  <a:schemeClr val="dk1"/>
                </a:solidFill>
                <a:uFillTx/>
                <a:latin typeface="Times New Roman"/>
                <a:ea typeface="Times New Roman"/>
              </a:rPr>
              <a:t>prayers</a:t>
            </a:r>
            <a:r>
              <a:rPr b="0" lang="en" sz="2200" strike="noStrike" u="none">
                <a:solidFill>
                  <a:schemeClr val="dk1"/>
                </a:solidFill>
                <a:uFillTx/>
                <a:latin typeface="Times New Roman"/>
                <a:ea typeface="Times New Roman"/>
              </a:rPr>
              <a:t>. And awe came upon every soul, and many wonders and signs were being done through the apostles. And all who believed </a:t>
            </a:r>
            <a:r>
              <a:rPr b="1" lang="en" sz="2200" strike="noStrike" u="none">
                <a:solidFill>
                  <a:schemeClr val="dk1"/>
                </a:solidFill>
                <a:uFillTx/>
                <a:latin typeface="Times New Roman"/>
                <a:ea typeface="Times New Roman"/>
              </a:rPr>
              <a:t>were together</a:t>
            </a:r>
            <a:r>
              <a:rPr b="0" lang="en" sz="2200" strike="noStrike" u="none">
                <a:solidFill>
                  <a:schemeClr val="dk1"/>
                </a:solidFill>
                <a:uFillTx/>
                <a:latin typeface="Times New Roman"/>
                <a:ea typeface="Times New Roman"/>
              </a:rPr>
              <a:t> and had </a:t>
            </a:r>
            <a:r>
              <a:rPr b="1" lang="en" sz="2200" strike="noStrike" u="none">
                <a:solidFill>
                  <a:schemeClr val="dk1"/>
                </a:solidFill>
                <a:uFillTx/>
                <a:latin typeface="Times New Roman"/>
                <a:ea typeface="Times New Roman"/>
              </a:rPr>
              <a:t>all things in common.</a:t>
            </a:r>
            <a:r>
              <a:rPr b="0" lang="en" sz="2200" strike="noStrike" u="none">
                <a:solidFill>
                  <a:schemeClr val="dk1"/>
                </a:solidFill>
                <a:uFillTx/>
                <a:latin typeface="Times New Roman"/>
                <a:ea typeface="Times New Roman"/>
              </a:rPr>
              <a:t> And they were selling their possessions and belongings and distributing the proceeds to all, as any had need. And </a:t>
            </a:r>
            <a:r>
              <a:rPr b="1" lang="en" sz="2200" strike="noStrike" u="none">
                <a:solidFill>
                  <a:schemeClr val="dk1"/>
                </a:solidFill>
                <a:uFillTx/>
                <a:latin typeface="Times New Roman"/>
                <a:ea typeface="Times New Roman"/>
              </a:rPr>
              <a:t>day by day,</a:t>
            </a:r>
            <a:r>
              <a:rPr b="0" lang="en" sz="2200" strike="noStrike" u="none">
                <a:solidFill>
                  <a:schemeClr val="dk1"/>
                </a:solidFill>
                <a:uFillTx/>
                <a:latin typeface="Times New Roman"/>
                <a:ea typeface="Times New Roman"/>
              </a:rPr>
              <a:t> attending the </a:t>
            </a:r>
            <a:r>
              <a:rPr b="1" lang="en" sz="2200" strike="noStrike" u="none">
                <a:solidFill>
                  <a:schemeClr val="dk1"/>
                </a:solidFill>
                <a:uFillTx/>
                <a:latin typeface="Times New Roman"/>
                <a:ea typeface="Times New Roman"/>
              </a:rPr>
              <a:t>temple together</a:t>
            </a:r>
            <a:r>
              <a:rPr b="0" lang="en" sz="2200" strike="noStrike" u="none">
                <a:solidFill>
                  <a:schemeClr val="dk1"/>
                </a:solidFill>
                <a:uFillTx/>
                <a:latin typeface="Times New Roman"/>
                <a:ea typeface="Times New Roman"/>
              </a:rPr>
              <a:t> and </a:t>
            </a:r>
            <a:r>
              <a:rPr b="1" lang="en" sz="2200" strike="noStrike" u="none">
                <a:solidFill>
                  <a:schemeClr val="dk1"/>
                </a:solidFill>
                <a:uFillTx/>
                <a:latin typeface="Times New Roman"/>
                <a:ea typeface="Times New Roman"/>
              </a:rPr>
              <a:t>breaking bread in their homes,</a:t>
            </a:r>
            <a:r>
              <a:rPr b="0" lang="en" sz="2200" strike="noStrike" u="none">
                <a:solidFill>
                  <a:schemeClr val="dk1"/>
                </a:solidFill>
                <a:uFillTx/>
                <a:latin typeface="Times New Roman"/>
                <a:ea typeface="Times New Roman"/>
              </a:rPr>
              <a:t> they received their food with </a:t>
            </a:r>
            <a:r>
              <a:rPr b="1" lang="en" sz="2200" strike="noStrike" u="none">
                <a:solidFill>
                  <a:schemeClr val="dk1"/>
                </a:solidFill>
                <a:uFillTx/>
                <a:latin typeface="Times New Roman"/>
                <a:ea typeface="Times New Roman"/>
              </a:rPr>
              <a:t>glad and generous hearts,</a:t>
            </a:r>
            <a:r>
              <a:rPr b="0" lang="en" sz="2200" strike="noStrike" u="none">
                <a:solidFill>
                  <a:schemeClr val="dk1"/>
                </a:solidFill>
                <a:uFillTx/>
                <a:latin typeface="Times New Roman"/>
                <a:ea typeface="Times New Roman"/>
              </a:rPr>
              <a:t> </a:t>
            </a:r>
            <a:r>
              <a:rPr b="1" lang="en" sz="2200" strike="noStrike" u="none">
                <a:solidFill>
                  <a:schemeClr val="dk1"/>
                </a:solidFill>
                <a:uFillTx/>
                <a:latin typeface="Times New Roman"/>
                <a:ea typeface="Times New Roman"/>
              </a:rPr>
              <a:t>praising God</a:t>
            </a:r>
            <a:r>
              <a:rPr b="0" lang="en" sz="2200" strike="noStrike" u="none">
                <a:solidFill>
                  <a:schemeClr val="dk1"/>
                </a:solidFill>
                <a:uFillTx/>
                <a:latin typeface="Times New Roman"/>
                <a:ea typeface="Times New Roman"/>
              </a:rPr>
              <a:t> and </a:t>
            </a:r>
            <a:r>
              <a:rPr b="1" lang="en" sz="2200" strike="noStrike" u="none">
                <a:solidFill>
                  <a:schemeClr val="dk1"/>
                </a:solidFill>
                <a:uFillTx/>
                <a:latin typeface="Times New Roman"/>
                <a:ea typeface="Times New Roman"/>
              </a:rPr>
              <a:t>having favor with all the people.</a:t>
            </a:r>
            <a:r>
              <a:rPr b="0" lang="en" sz="2200" strike="noStrike" u="none">
                <a:solidFill>
                  <a:schemeClr val="dk1"/>
                </a:solidFill>
                <a:uFillTx/>
                <a:latin typeface="Times New Roman"/>
                <a:ea typeface="Times New Roman"/>
              </a:rPr>
              <a:t> And </a:t>
            </a:r>
            <a:r>
              <a:rPr b="1" lang="en" sz="2200" strike="noStrike" u="none">
                <a:solidFill>
                  <a:schemeClr val="dk1"/>
                </a:solidFill>
                <a:uFillTx/>
                <a:latin typeface="Times New Roman"/>
                <a:ea typeface="Times New Roman"/>
              </a:rPr>
              <a:t>the Lord added to their number day by day those who were being saved.</a:t>
            </a:r>
            <a:endParaRPr b="0" lang="en-US" sz="2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311760" y="875520"/>
            <a:ext cx="8520120" cy="1218960"/>
          </a:xfrm>
          <a:prstGeom prst="rect">
            <a:avLst/>
          </a:prstGeom>
          <a:noFill/>
          <a:ln w="0">
            <a:noFill/>
          </a:ln>
        </p:spPr>
        <p:txBody>
          <a:bodyPr lIns="91440" rIns="91440" tIns="91440" bIns="91440" anchor="t">
            <a:noAutofit/>
          </a:bodyPr>
          <a:p>
            <a:pPr indent="0" algn="ctr">
              <a:lnSpc>
                <a:spcPct val="100000"/>
              </a:lnSpc>
              <a:buNone/>
              <a:tabLst>
                <a:tab algn="l" pos="0"/>
              </a:tabLst>
            </a:pPr>
            <a:r>
              <a:rPr b="1" lang="en" sz="4400" strike="noStrike" u="none">
                <a:solidFill>
                  <a:schemeClr val="dk1"/>
                </a:solidFill>
                <a:uFillTx/>
                <a:latin typeface="Oswald"/>
                <a:ea typeface="Oswald"/>
              </a:rPr>
              <a:t>koinónia</a:t>
            </a:r>
            <a:endParaRPr b="0" lang="en-US" sz="4400" strike="noStrike" u="none">
              <a:solidFill>
                <a:srgbClr val="000000"/>
              </a:solidFill>
              <a:uFillTx/>
              <a:latin typeface="Arial"/>
            </a:endParaRPr>
          </a:p>
        </p:txBody>
      </p:sp>
      <p:sp>
        <p:nvSpPr>
          <p:cNvPr id="58" name="PlaceHolder 2"/>
          <p:cNvSpPr>
            <a:spLocks noGrp="1"/>
          </p:cNvSpPr>
          <p:nvPr>
            <p:ph/>
          </p:nvPr>
        </p:nvSpPr>
        <p:spPr>
          <a:xfrm>
            <a:off x="0" y="2094840"/>
            <a:ext cx="9143640" cy="2172240"/>
          </a:xfrm>
          <a:prstGeom prst="rect">
            <a:avLst/>
          </a:prstGeom>
          <a:noFill/>
          <a:ln w="0">
            <a:noFill/>
          </a:ln>
        </p:spPr>
        <p:txBody>
          <a:bodyPr lIns="91440" rIns="91440" tIns="91440" bIns="91440" anchor="t">
            <a:noAutofit/>
          </a:bodyPr>
          <a:p>
            <a:pPr indent="0" algn="ctr">
              <a:lnSpc>
                <a:spcPct val="115000"/>
              </a:lnSpc>
              <a:spcAft>
                <a:spcPts val="1199"/>
              </a:spcAft>
              <a:buNone/>
              <a:tabLst>
                <a:tab algn="l" pos="0"/>
              </a:tabLst>
            </a:pPr>
            <a:r>
              <a:rPr b="0" lang="en" sz="3700" strike="noStrike" u="none">
                <a:solidFill>
                  <a:schemeClr val="dk1"/>
                </a:solidFill>
                <a:uFillTx/>
                <a:latin typeface="Average"/>
                <a:ea typeface="Average"/>
              </a:rPr>
              <a:t>partnership, contributory help, participation,  sharing in common, communion, a fellowship in the spirit.</a:t>
            </a:r>
            <a:endParaRPr b="0" lang="en-US" sz="37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Google Shape;86;p18"/>
          <p:cNvSpPr/>
          <p:nvPr/>
        </p:nvSpPr>
        <p:spPr>
          <a:xfrm>
            <a:off x="457200" y="103320"/>
            <a:ext cx="8001000" cy="4751640"/>
          </a:xfrm>
          <a:prstGeom prst="rect">
            <a:avLst/>
          </a:prstGeom>
          <a:noFill/>
          <a:ln w="0">
            <a:noFill/>
          </a:ln>
        </p:spPr>
        <p:style>
          <a:lnRef idx="0"/>
          <a:fillRef idx="0"/>
          <a:effectRef idx="0"/>
          <a:fontRef idx="minor"/>
        </p:style>
        <p:txBody>
          <a:bodyPr tIns="91440" bIns="91440" anchor="t">
            <a:spAutoFit/>
          </a:bodyPr>
          <a:p>
            <a:pPr algn="ctr">
              <a:lnSpc>
                <a:spcPct val="100000"/>
              </a:lnSpc>
              <a:tabLst>
                <a:tab algn="l" pos="0"/>
              </a:tabLst>
            </a:pPr>
            <a:r>
              <a:rPr b="1" lang="en" sz="2000" strike="noStrike" u="none">
                <a:solidFill>
                  <a:schemeClr val="dk1"/>
                </a:solidFill>
                <a:uFillTx/>
                <a:latin typeface="Average"/>
                <a:ea typeface="Average"/>
              </a:rPr>
              <a:t>ACTS  4:32-37</a:t>
            </a:r>
            <a:endParaRPr b="0" lang="en-US" sz="2000" strike="noStrike" u="none">
              <a:solidFill>
                <a:srgbClr val="ffffff"/>
              </a:solidFill>
              <a:uFillTx/>
              <a:latin typeface="Arial"/>
            </a:endParaRPr>
          </a:p>
          <a:p>
            <a:pPr algn="ctr">
              <a:lnSpc>
                <a:spcPct val="100000"/>
              </a:lnSpc>
              <a:tabLst>
                <a:tab algn="l" pos="0"/>
              </a:tabLst>
            </a:pPr>
            <a:r>
              <a:rPr b="0" lang="en" sz="2000" strike="noStrike" u="none">
                <a:solidFill>
                  <a:schemeClr val="dk1"/>
                </a:solidFill>
                <a:uFillTx/>
                <a:latin typeface="Average"/>
                <a:ea typeface="Average"/>
              </a:rPr>
              <a:t>Now the full number of those who believed were of </a:t>
            </a:r>
            <a:r>
              <a:rPr b="1" lang="en" sz="2000" strike="noStrike" u="none">
                <a:solidFill>
                  <a:schemeClr val="dk1"/>
                </a:solidFill>
                <a:uFillTx/>
                <a:latin typeface="Average"/>
                <a:ea typeface="Average"/>
              </a:rPr>
              <a:t>one</a:t>
            </a:r>
            <a:r>
              <a:rPr b="0" lang="en" sz="2000" strike="noStrike" u="none">
                <a:solidFill>
                  <a:schemeClr val="dk1"/>
                </a:solidFill>
                <a:uFillTx/>
                <a:latin typeface="Average"/>
                <a:ea typeface="Average"/>
              </a:rPr>
              <a:t> heart and soul, and no one said that any of the things that belonged to him was his own, </a:t>
            </a:r>
            <a:r>
              <a:rPr b="1" lang="en" sz="2000" strike="noStrike" u="none">
                <a:solidFill>
                  <a:schemeClr val="dk1"/>
                </a:solidFill>
                <a:uFillTx/>
                <a:latin typeface="Average"/>
                <a:ea typeface="Average"/>
              </a:rPr>
              <a:t>but they had everything in common.</a:t>
            </a:r>
            <a:r>
              <a:rPr b="0" lang="en" sz="2000" strike="noStrike" u="none">
                <a:solidFill>
                  <a:schemeClr val="dk1"/>
                </a:solidFill>
                <a:uFillTx/>
                <a:latin typeface="Average"/>
                <a:ea typeface="Average"/>
              </a:rPr>
              <a:t> And with great power the apostles were giving their testimony to the resurrection of the Lord Jesus, and great grace was upon them all. There was not a needy person among them, for as many as were owners of lands or houses sold them and brought the proceeds of what was sold and laid it at the apostles' feet, and it was </a:t>
            </a:r>
            <a:r>
              <a:rPr b="1" lang="en" sz="2000" strike="noStrike" u="none">
                <a:solidFill>
                  <a:schemeClr val="dk1"/>
                </a:solidFill>
                <a:uFillTx/>
                <a:latin typeface="Average"/>
                <a:ea typeface="Average"/>
              </a:rPr>
              <a:t>distributed</a:t>
            </a:r>
            <a:r>
              <a:rPr b="0" lang="en" sz="2000" strike="noStrike" u="none">
                <a:solidFill>
                  <a:schemeClr val="dk1"/>
                </a:solidFill>
                <a:uFillTx/>
                <a:latin typeface="Average"/>
                <a:ea typeface="Average"/>
              </a:rPr>
              <a:t> to each as any had need. Thus Joseph, who was also called by the apostles Barnabas (which means son of encouragement), a Levite, a native of Cyprus, sold a field that belonged to him and brought the money and laid it at the apostles' feet.</a:t>
            </a:r>
            <a:endParaRPr b="0" lang="en-US" sz="20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p:nvPr>
        </p:nvSpPr>
        <p:spPr>
          <a:xfrm>
            <a:off x="133200" y="486720"/>
            <a:ext cx="8876880" cy="4169520"/>
          </a:xfrm>
          <a:prstGeom prst="rect">
            <a:avLst/>
          </a:prstGeom>
          <a:noFill/>
          <a:ln w="0">
            <a:noFill/>
          </a:ln>
        </p:spPr>
        <p:txBody>
          <a:bodyPr lIns="91440" rIns="91440" tIns="91440" bIns="91440" anchor="t">
            <a:noAutofit/>
          </a:bodyPr>
          <a:p>
            <a:pPr marL="457200" indent="-380880">
              <a:lnSpc>
                <a:spcPct val="115000"/>
              </a:lnSpc>
              <a:buClr>
                <a:srgbClr val="ffffff"/>
              </a:buClr>
              <a:buFont typeface="Times New Roman"/>
              <a:buChar char="●"/>
            </a:pPr>
            <a:r>
              <a:rPr b="0" lang="en" sz="2400" strike="noStrike" u="none">
                <a:solidFill>
                  <a:schemeClr val="dk1"/>
                </a:solidFill>
                <a:uFillTx/>
                <a:latin typeface="Times New Roman"/>
                <a:ea typeface="Times New Roman"/>
              </a:rPr>
              <a:t>The church engages in koinonia </a:t>
            </a:r>
            <a:r>
              <a:rPr b="1" lang="en" sz="2400" strike="noStrike" u="none">
                <a:solidFill>
                  <a:schemeClr val="dk1"/>
                </a:solidFill>
                <a:uFillTx/>
                <a:latin typeface="Times New Roman"/>
                <a:ea typeface="Times New Roman"/>
              </a:rPr>
              <a:t>after</a:t>
            </a:r>
            <a:r>
              <a:rPr b="0" lang="en" sz="2400" strike="noStrike" u="none">
                <a:solidFill>
                  <a:schemeClr val="dk1"/>
                </a:solidFill>
                <a:uFillTx/>
                <a:latin typeface="Times New Roman"/>
                <a:ea typeface="Times New Roman"/>
              </a:rPr>
              <a:t> the coming of the Holy Spirit because the Holy Spirit is the agent of unity and shared experience, fostering a sense of </a:t>
            </a:r>
            <a:r>
              <a:rPr b="1" lang="en" sz="2400" strike="noStrike" u="none">
                <a:solidFill>
                  <a:schemeClr val="dk1"/>
                </a:solidFill>
                <a:uFillTx/>
                <a:latin typeface="Times New Roman"/>
                <a:ea typeface="Times New Roman"/>
              </a:rPr>
              <a:t>belonging</a:t>
            </a:r>
            <a:r>
              <a:rPr b="0" lang="en" sz="2400" strike="noStrike" u="none">
                <a:solidFill>
                  <a:schemeClr val="dk1"/>
                </a:solidFill>
                <a:uFillTx/>
                <a:latin typeface="Times New Roman"/>
                <a:ea typeface="Times New Roman"/>
              </a:rPr>
              <a:t> and </a:t>
            </a:r>
            <a:r>
              <a:rPr b="1" lang="en" sz="2400" strike="noStrike" u="none">
                <a:solidFill>
                  <a:schemeClr val="dk1"/>
                </a:solidFill>
                <a:uFillTx/>
                <a:latin typeface="Times New Roman"/>
                <a:ea typeface="Times New Roman"/>
              </a:rPr>
              <a:t>shared purpose</a:t>
            </a:r>
            <a:r>
              <a:rPr b="0" lang="en" sz="2400" strike="noStrike" u="none">
                <a:solidFill>
                  <a:schemeClr val="dk1"/>
                </a:solidFill>
                <a:uFillTx/>
                <a:latin typeface="Times New Roman"/>
                <a:ea typeface="Times New Roman"/>
              </a:rPr>
              <a:t> among believers, as seen in the early church's practice of sharing possessions and living in unity. —- GOOGLE AI</a:t>
            </a:r>
            <a:endParaRPr b="0" lang="en-US" sz="2400" strike="noStrike" u="none">
              <a:solidFill>
                <a:srgbClr val="000000"/>
              </a:solidFill>
              <a:uFillTx/>
              <a:latin typeface="Arial"/>
            </a:endParaRPr>
          </a:p>
          <a:p>
            <a:pPr indent="0">
              <a:lnSpc>
                <a:spcPct val="115000"/>
              </a:lnSpc>
              <a:spcBef>
                <a:spcPts val="1199"/>
              </a:spcBef>
              <a:buNone/>
              <a:tabLst>
                <a:tab algn="l" pos="0"/>
              </a:tabLst>
            </a:pPr>
            <a:endParaRPr b="0" lang="en-US" sz="2400" strike="noStrike" u="none">
              <a:solidFill>
                <a:srgbClr val="000000"/>
              </a:solidFill>
              <a:uFillTx/>
              <a:latin typeface="Arial"/>
            </a:endParaRPr>
          </a:p>
          <a:p>
            <a:pPr marL="457200" indent="-380880">
              <a:lnSpc>
                <a:spcPct val="115000"/>
              </a:lnSpc>
              <a:spcBef>
                <a:spcPts val="1199"/>
              </a:spcBef>
              <a:buClr>
                <a:srgbClr val="ffffff"/>
              </a:buClr>
              <a:buFont typeface="Times New Roman"/>
              <a:buChar char="●"/>
              <a:tabLst>
                <a:tab algn="l" pos="0"/>
              </a:tabLst>
            </a:pPr>
            <a:r>
              <a:rPr b="0" lang="en" sz="2400" strike="noStrike" u="none">
                <a:solidFill>
                  <a:schemeClr val="dk1"/>
                </a:solidFill>
                <a:uFillTx/>
                <a:latin typeface="Times New Roman"/>
                <a:ea typeface="Times New Roman"/>
              </a:rPr>
              <a:t>What effect did true koinonia have on those who were watching them - and who were not yet believers in Christ (v. 47)? JOHN 13:35</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0" y="0"/>
            <a:ext cx="9143640" cy="5143320"/>
          </a:xfrm>
          <a:prstGeom prst="rect">
            <a:avLst/>
          </a:prstGeom>
          <a:noFill/>
          <a:ln w="0">
            <a:noFill/>
          </a:ln>
        </p:spPr>
        <p:txBody>
          <a:bodyPr lIns="91440" rIns="91440" tIns="91440" bIns="91440" anchor="ctr">
            <a:normAutofit/>
          </a:bodyPr>
          <a:p>
            <a:pPr indent="0" algn="ctr">
              <a:lnSpc>
                <a:spcPct val="100000"/>
              </a:lnSpc>
              <a:buNone/>
              <a:tabLst>
                <a:tab algn="l" pos="0"/>
              </a:tabLst>
            </a:pPr>
            <a:r>
              <a:rPr b="1" lang="en" sz="3600" strike="noStrike" u="none">
                <a:solidFill>
                  <a:schemeClr val="dk1"/>
                </a:solidFill>
                <a:uFillTx/>
                <a:latin typeface="Oswald"/>
                <a:ea typeface="Oswald"/>
              </a:rPr>
              <a:t>DISCUSS:</a:t>
            </a:r>
            <a:endParaRPr b="0" lang="en-US" sz="3600" strike="noStrike" u="none">
              <a:solidFill>
                <a:srgbClr val="000000"/>
              </a:solidFill>
              <a:uFillTx/>
              <a:latin typeface="Arial"/>
            </a:endParaRPr>
          </a:p>
          <a:p>
            <a:pPr marL="457200" indent="-425520">
              <a:lnSpc>
                <a:spcPct val="100000"/>
              </a:lnSpc>
              <a:buClr>
                <a:srgbClr val="ffffff"/>
              </a:buClr>
              <a:buFont typeface="Spectral"/>
              <a:buChar char="●"/>
              <a:tabLst>
                <a:tab algn="l" pos="0"/>
              </a:tabLst>
            </a:pPr>
            <a:r>
              <a:rPr b="0" lang="en" sz="3100" strike="noStrike" u="none">
                <a:solidFill>
                  <a:schemeClr val="dk1"/>
                </a:solidFill>
                <a:uFillTx/>
                <a:latin typeface="Spectral"/>
                <a:ea typeface="Spectral"/>
              </a:rPr>
              <a:t>How does the word ‘Koinonia’ and all it means make you feel? </a:t>
            </a:r>
            <a:endParaRPr b="0" lang="en-US" sz="3100" strike="noStrike" u="none">
              <a:solidFill>
                <a:srgbClr val="000000"/>
              </a:solidFill>
              <a:uFillTx/>
              <a:latin typeface="Arial"/>
            </a:endParaRPr>
          </a:p>
          <a:p>
            <a:pPr marL="457200" indent="-425520">
              <a:lnSpc>
                <a:spcPct val="100000"/>
              </a:lnSpc>
              <a:buClr>
                <a:srgbClr val="ffffff"/>
              </a:buClr>
              <a:buFont typeface="Spectral"/>
              <a:buChar char="●"/>
              <a:tabLst>
                <a:tab algn="l" pos="0"/>
              </a:tabLst>
            </a:pPr>
            <a:r>
              <a:rPr b="0" lang="en" sz="3100" strike="noStrike" u="none">
                <a:solidFill>
                  <a:schemeClr val="dk1"/>
                </a:solidFill>
                <a:uFillTx/>
                <a:latin typeface="Spectral"/>
                <a:ea typeface="Spectral"/>
              </a:rPr>
              <a:t>What’s an ingredient of community that you personally struggle with?</a:t>
            </a:r>
            <a:endParaRPr b="0" lang="en-US" sz="3100" strike="noStrike" u="none">
              <a:solidFill>
                <a:srgbClr val="000000"/>
              </a:solidFill>
              <a:uFillTx/>
              <a:latin typeface="Arial"/>
            </a:endParaRPr>
          </a:p>
          <a:p>
            <a:pPr marL="457200" indent="-425520">
              <a:lnSpc>
                <a:spcPct val="100000"/>
              </a:lnSpc>
              <a:buClr>
                <a:srgbClr val="ffffff"/>
              </a:buClr>
              <a:buFont typeface="Spectral"/>
              <a:buChar char="●"/>
              <a:tabLst>
                <a:tab algn="l" pos="0"/>
              </a:tabLst>
            </a:pPr>
            <a:r>
              <a:rPr b="0" lang="en" sz="3100" strike="noStrike" u="none">
                <a:solidFill>
                  <a:schemeClr val="dk1"/>
                </a:solidFill>
                <a:uFillTx/>
                <a:latin typeface="Spectral"/>
                <a:ea typeface="Spectral"/>
              </a:rPr>
              <a:t>What’s an ingredient that you feel you do well?</a:t>
            </a:r>
            <a:endParaRPr b="0" lang="en-US" sz="3100" strike="noStrike" u="none">
              <a:solidFill>
                <a:srgbClr val="000000"/>
              </a:solidFill>
              <a:uFillTx/>
              <a:latin typeface="Arial"/>
            </a:endParaRPr>
          </a:p>
          <a:p>
            <a:pPr marL="457200" indent="-425520">
              <a:lnSpc>
                <a:spcPct val="100000"/>
              </a:lnSpc>
              <a:buClr>
                <a:srgbClr val="ffffff"/>
              </a:buClr>
              <a:buFont typeface="Spectral"/>
              <a:buChar char="●"/>
              <a:tabLst>
                <a:tab algn="l" pos="0"/>
              </a:tabLst>
            </a:pPr>
            <a:r>
              <a:rPr b="0" lang="en" sz="3100" strike="noStrike" u="none">
                <a:solidFill>
                  <a:schemeClr val="dk1"/>
                </a:solidFill>
                <a:uFillTx/>
                <a:latin typeface="Spectral"/>
                <a:ea typeface="Spectral"/>
              </a:rPr>
              <a:t>Pick a ingredient off the list and share how you will apply it this week.</a:t>
            </a:r>
            <a:endParaRPr b="0" lang="en-US" sz="31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Google Shape;101;p21" descr=""/>
          <p:cNvPicPr/>
          <p:nvPr/>
        </p:nvPicPr>
        <p:blipFill>
          <a:blip r:embed="rId1"/>
          <a:stretch/>
        </p:blipFill>
        <p:spPr>
          <a:xfrm>
            <a:off x="493200" y="152280"/>
            <a:ext cx="8156880" cy="483840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Google Shape;106;p22" descr=""/>
          <p:cNvPicPr/>
          <p:nvPr/>
        </p:nvPicPr>
        <p:blipFill>
          <a:blip r:embed="rId1"/>
          <a:stretch/>
        </p:blipFill>
        <p:spPr>
          <a:xfrm>
            <a:off x="1227240" y="152280"/>
            <a:ext cx="6689160" cy="483840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TotalTime>
  <Application>LibreOffice/24.8.6.2$Windows_X86_64 LibreOffice_project/6d98ba145e9a8a39fc57bcc76981d1fb1316c60c</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2025-05-18T17:14:50Z</dcterms:modified>
  <cp:revision>2</cp:revision>
  <dc:subject/>
  <dc:title/>
</cp:coreProperties>
</file>