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9" r:id="rId6"/>
    <p:sldMasterId id="2147483661" r:id="rId7"/>
    <p:sldMasterId id="2147483663" r:id="rId8"/>
    <p:sldMasterId id="2147483665" r:id="rId9"/>
    <p:sldMasterId id="2147483667" r:id="rId10"/>
    <p:sldMasterId id="2147483669" r:id="rId11"/>
    <p:sldMasterId id="2147483671" r:id="rId12"/>
    <p:sldMasterId id="2147483673" r:id="rId13"/>
  </p:sldMasterIdLst>
  <p:notesMasterIdLst>
    <p:notesMasterId r:id="rId14"/>
  </p:notesMasterIdLst>
  <p:sldIdLst>
    <p:sldId id="256"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Lst>
  <p:sldSz cx="12192000" cy="6858000"/>
  <p:notesSz cx="7004050" cy="929005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notesMaster" Target="notesMasters/notesMaster1.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Relationship Id="rId26" Type="http://schemas.openxmlformats.org/officeDocument/2006/relationships/slide" Target="slides/slide12.xml"/><Relationship Id="rId27" Type="http://schemas.openxmlformats.org/officeDocument/2006/relationships/slide" Target="slides/slide13.xml"/><Relationship Id="rId2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r>
              <a:rPr b="0" lang="en-US" sz="1800" strike="noStrike" u="none">
                <a:solidFill>
                  <a:schemeClr val="dk1"/>
                </a:solidFill>
                <a:uFillTx/>
                <a:latin typeface="Calibri"/>
              </a:rPr>
              <a:t>Click to move the slide</a:t>
            </a:r>
            <a:endParaRPr b="0" lang="en-US" sz="1800" strike="noStrike" u="none">
              <a:solidFill>
                <a:schemeClr val="dk1"/>
              </a:solidFill>
              <a:uFillTx/>
              <a:latin typeface="Calibri"/>
            </a:endParaRPr>
          </a:p>
        </p:txBody>
      </p:sp>
      <p:sp>
        <p:nvSpPr>
          <p:cNvPr id="109"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216000">
              <a:buNone/>
            </a:pPr>
            <a:r>
              <a:rPr b="0" lang="en-US" sz="2000" strike="noStrike" u="none">
                <a:solidFill>
                  <a:srgbClr val="000000"/>
                </a:solidFill>
                <a:uFillTx/>
                <a:latin typeface="Arial"/>
              </a:rPr>
              <a:t>Click to edit the notes format</a:t>
            </a:r>
            <a:endParaRPr b="0" lang="en-US" sz="2000" strike="noStrike" u="none">
              <a:solidFill>
                <a:srgbClr val="000000"/>
              </a:solidFill>
              <a:uFillTx/>
              <a:latin typeface="Arial"/>
            </a:endParaRPr>
          </a:p>
        </p:txBody>
      </p:sp>
      <p:sp>
        <p:nvSpPr>
          <p:cNvPr id="110"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trike="noStrike" u="none">
                <a:solidFill>
                  <a:srgbClr val="000000"/>
                </a:solidFill>
                <a:uFillTx/>
                <a:latin typeface="Times New Roman"/>
              </a:rPr>
              <a:t>&lt;header&gt;</a:t>
            </a:r>
            <a:endParaRPr b="0" lang="en-US" sz="1400" strike="noStrike" u="none">
              <a:solidFill>
                <a:srgbClr val="000000"/>
              </a:solidFill>
              <a:uFillTx/>
              <a:latin typeface="Times New Roman"/>
            </a:endParaRPr>
          </a:p>
        </p:txBody>
      </p:sp>
      <p:sp>
        <p:nvSpPr>
          <p:cNvPr id="111" name="PlaceHolder 4"/>
          <p:cNvSpPr>
            <a:spLocks noGrp="1"/>
          </p:cNvSpPr>
          <p:nvPr>
            <p:ph type="dt" idx="3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trike="noStrike" u="none">
                <a:solidFill>
                  <a:srgbClr val="000000"/>
                </a:solidFill>
                <a:uFillTx/>
                <a:latin typeface="Times New Roman"/>
              </a:defRPr>
            </a:lvl1pPr>
          </a:lstStyle>
          <a:p>
            <a:pPr indent="0" algn="r">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
        <p:nvSpPr>
          <p:cNvPr id="112" name="PlaceHolder 5"/>
          <p:cNvSpPr>
            <a:spLocks noGrp="1"/>
          </p:cNvSpPr>
          <p:nvPr>
            <p:ph type="ftr" idx="32"/>
          </p:nvPr>
        </p:nvSpPr>
        <p:spPr>
          <a:xfrm>
            <a:off x="0" y="9555480"/>
            <a:ext cx="3372840" cy="502560"/>
          </a:xfrm>
          <a:prstGeom prst="rect">
            <a:avLst/>
          </a:prstGeom>
          <a:noFill/>
          <a:ln w="0">
            <a:noFill/>
          </a:ln>
        </p:spPr>
        <p:txBody>
          <a:bodyPr lIns="0" rIns="0" tIns="0" bIns="0" anchor="b">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113" name="PlaceHolder 6"/>
          <p:cNvSpPr>
            <a:spLocks noGrp="1"/>
          </p:cNvSpPr>
          <p:nvPr>
            <p:ph type="sldNum" idx="3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trike="noStrike" u="none">
                <a:solidFill>
                  <a:srgbClr val="000000"/>
                </a:solidFill>
                <a:uFillTx/>
                <a:latin typeface="Times New Roman"/>
              </a:defRPr>
            </a:lvl1pPr>
          </a:lstStyle>
          <a:p>
            <a:pPr indent="0" algn="r">
              <a:buNone/>
            </a:pPr>
            <a:fld id="{4007144E-D6B7-4BD0-97FD-959E9A055E2C}" type="slidenum">
              <a:rPr b="0" lang="en-US" sz="1400" strike="noStrike" u="none">
                <a:solidFill>
                  <a:srgbClr val="000000"/>
                </a:solidFill>
                <a:uFillTx/>
                <a:latin typeface="Times New Roman"/>
              </a:rPr>
              <a:t>&lt;number&gt;</a:t>
            </a:fld>
            <a:endParaRPr b="0" lang="en-US" sz="1400" strike="noStrike" u="none">
              <a:solidFill>
                <a:srgbClr val="000000"/>
              </a:solidFill>
              <a:uFillTx/>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sldImg"/>
          </p:nvPr>
        </p:nvSpPr>
        <p:spPr>
          <a:xfrm>
            <a:off x="714240" y="1162080"/>
            <a:ext cx="5574960" cy="3134880"/>
          </a:xfrm>
          <a:prstGeom prst="rect">
            <a:avLst/>
          </a:prstGeom>
          <a:ln w="0">
            <a:noFill/>
          </a:ln>
        </p:spPr>
      </p:sp>
      <p:sp>
        <p:nvSpPr>
          <p:cNvPr id="141"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0">
              <a:lnSpc>
                <a:spcPct val="100000"/>
              </a:lnSpc>
              <a:buNone/>
            </a:pPr>
            <a:r>
              <a:rPr b="0" lang="en-CA" sz="2000" strike="noStrike" u="none">
                <a:solidFill>
                  <a:srgbClr val="000000"/>
                </a:solidFill>
                <a:uFillTx/>
                <a:latin typeface="Arial"/>
              </a:rPr>
              <a:t>Jesus literally changed Time BC became AD……</a:t>
            </a:r>
            <a:endParaRPr b="0" lang="en-US" sz="2000" strike="noStrike" u="none">
              <a:solidFill>
                <a:srgbClr val="000000"/>
              </a:solidFill>
              <a:uFillTx/>
              <a:latin typeface="Arial"/>
            </a:endParaRPr>
          </a:p>
        </p:txBody>
      </p:sp>
      <p:sp>
        <p:nvSpPr>
          <p:cNvPr id="142" name="PlaceHolder 3"/>
          <p:cNvSpPr>
            <a:spLocks noGrp="1"/>
          </p:cNvSpPr>
          <p:nvPr>
            <p:ph type="sldNum" idx="34"/>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DAEC83CD-3837-48A9-9FDF-0524AC86FFFE}"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Img"/>
          </p:nvPr>
        </p:nvSpPr>
        <p:spPr>
          <a:xfrm>
            <a:off x="714240" y="1162080"/>
            <a:ext cx="5574960" cy="3134880"/>
          </a:xfrm>
          <a:prstGeom prst="rect">
            <a:avLst/>
          </a:prstGeom>
          <a:ln w="0">
            <a:noFill/>
          </a:ln>
        </p:spPr>
      </p:sp>
      <p:sp>
        <p:nvSpPr>
          <p:cNvPr id="144"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216000">
              <a:buNone/>
            </a:pPr>
            <a:endParaRPr b="0" lang="en-US" sz="1800" strike="noStrike" u="none">
              <a:solidFill>
                <a:srgbClr val="000000"/>
              </a:solidFill>
              <a:uFillTx/>
              <a:latin typeface="Arial"/>
            </a:endParaRPr>
          </a:p>
        </p:txBody>
      </p:sp>
      <p:sp>
        <p:nvSpPr>
          <p:cNvPr id="145" name="PlaceHolder 3"/>
          <p:cNvSpPr>
            <a:spLocks noGrp="1"/>
          </p:cNvSpPr>
          <p:nvPr>
            <p:ph type="sldNum" idx="35"/>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C6B55F64-170C-4AC8-9AD8-3D694BE07F17}"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sldImg"/>
          </p:nvPr>
        </p:nvSpPr>
        <p:spPr>
          <a:xfrm>
            <a:off x="714240" y="1162080"/>
            <a:ext cx="5574960" cy="3134880"/>
          </a:xfrm>
          <a:prstGeom prst="rect">
            <a:avLst/>
          </a:prstGeom>
          <a:ln w="0">
            <a:noFill/>
          </a:ln>
        </p:spPr>
      </p:sp>
      <p:sp>
        <p:nvSpPr>
          <p:cNvPr id="147"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0">
              <a:lnSpc>
                <a:spcPct val="100000"/>
              </a:lnSpc>
              <a:buNone/>
            </a:pPr>
            <a:r>
              <a:rPr b="0" lang="en-CA" sz="2000" strike="noStrike" u="none">
                <a:solidFill>
                  <a:srgbClr val="000000"/>
                </a:solidFill>
                <a:uFillTx/>
                <a:latin typeface="Arial"/>
              </a:rPr>
              <a:t>The Crucifixion without the Resurrection is insufficient.</a:t>
            </a:r>
            <a:endParaRPr b="0" lang="en-US" sz="2000" strike="noStrike" u="none">
              <a:solidFill>
                <a:srgbClr val="000000"/>
              </a:solidFill>
              <a:uFillTx/>
              <a:latin typeface="Arial"/>
            </a:endParaRPr>
          </a:p>
          <a:p>
            <a:pPr marL="216000" indent="0">
              <a:lnSpc>
                <a:spcPct val="100000"/>
              </a:lnSpc>
              <a:buNone/>
            </a:pPr>
            <a:endParaRPr b="0" lang="en-US" sz="2000" strike="noStrike" u="none">
              <a:solidFill>
                <a:srgbClr val="000000"/>
              </a:solidFill>
              <a:uFillTx/>
              <a:latin typeface="Arial"/>
            </a:endParaRPr>
          </a:p>
          <a:p>
            <a:pPr marL="216000" indent="0">
              <a:lnSpc>
                <a:spcPct val="100000"/>
              </a:lnSpc>
              <a:buNone/>
            </a:pPr>
            <a:r>
              <a:rPr b="0" lang="en-CA" sz="2000" strike="noStrike" u="none">
                <a:solidFill>
                  <a:srgbClr val="000000"/>
                </a:solidFill>
                <a:uFillTx/>
                <a:latin typeface="Arial"/>
              </a:rPr>
              <a:t>The Resurrection assures us that Jesus satisfied the Father in His sacrifice</a:t>
            </a:r>
            <a:endParaRPr b="0" lang="en-US" sz="2000" strike="noStrike" u="none">
              <a:solidFill>
                <a:srgbClr val="000000"/>
              </a:solidFill>
              <a:uFillTx/>
              <a:latin typeface="Arial"/>
            </a:endParaRPr>
          </a:p>
          <a:p>
            <a:pPr marL="216000" indent="0">
              <a:lnSpc>
                <a:spcPct val="100000"/>
              </a:lnSpc>
              <a:buNone/>
            </a:pPr>
            <a:endParaRPr b="0" lang="en-US" sz="2000" strike="noStrike" u="none">
              <a:solidFill>
                <a:srgbClr val="000000"/>
              </a:solidFill>
              <a:uFillTx/>
              <a:latin typeface="Arial"/>
            </a:endParaRPr>
          </a:p>
          <a:p>
            <a:pPr marL="216000" indent="0">
              <a:lnSpc>
                <a:spcPct val="100000"/>
              </a:lnSpc>
              <a:buNone/>
            </a:pPr>
            <a:r>
              <a:rPr b="0" lang="en-CA" sz="2000" strike="noStrike" u="none">
                <a:solidFill>
                  <a:srgbClr val="444444"/>
                </a:solidFill>
                <a:uFillTx/>
                <a:latin typeface="Lato"/>
              </a:rPr>
              <a:t>The French reformer John Calvin said it this way: </a:t>
            </a:r>
            <a:endParaRPr b="0" lang="en-US" sz="2000" strike="noStrike" u="none">
              <a:solidFill>
                <a:srgbClr val="000000"/>
              </a:solidFill>
              <a:uFillTx/>
              <a:latin typeface="Arial"/>
            </a:endParaRPr>
          </a:p>
          <a:p>
            <a:pPr marL="216000" indent="0">
              <a:lnSpc>
                <a:spcPct val="100000"/>
              </a:lnSpc>
              <a:buNone/>
            </a:pPr>
            <a:r>
              <a:rPr b="0" lang="en-CA" sz="2000" strike="noStrike" u="none">
                <a:solidFill>
                  <a:srgbClr val="444444"/>
                </a:solidFill>
                <a:uFillTx/>
                <a:latin typeface="Lato"/>
              </a:rPr>
              <a:t>“</a:t>
            </a:r>
            <a:r>
              <a:rPr b="0" lang="en-CA" sz="2000" strike="noStrike" u="none">
                <a:solidFill>
                  <a:srgbClr val="444444"/>
                </a:solidFill>
                <a:uFillTx/>
                <a:latin typeface="Lato"/>
              </a:rPr>
              <a:t>Although in his death we have an effectual completion of salvation, because by it we are reconciled to God, satisfaction is given to his justice, the curse is removed, and the penalty paid – still it is not by his death, but by his resurrection, that we are said to be begotten again to a living hope (I Peter 1:3) – because, as he, by rising again, became victorious over death, so the victory of our faith consists only in his resurrection…By his death sin was taken away, by his resurrection righteousness was renewed and restored…Our salvation may be thus divided between the death and the resurrection of Christ; by the former sin was abolished and death annihilated; by the latter righteousness was restored and life revived” (Institutes II:16:13).</a:t>
            </a:r>
            <a:endParaRPr b="0" lang="en-US" sz="2000" strike="noStrike" u="none">
              <a:solidFill>
                <a:srgbClr val="000000"/>
              </a:solidFill>
              <a:uFillTx/>
              <a:latin typeface="Arial"/>
            </a:endParaRPr>
          </a:p>
          <a:p>
            <a:pPr marL="216000" indent="0">
              <a:lnSpc>
                <a:spcPct val="100000"/>
              </a:lnSpc>
              <a:buNone/>
            </a:pPr>
            <a:endParaRPr b="0" lang="en-US" sz="2000" strike="noStrike" u="none">
              <a:solidFill>
                <a:srgbClr val="000000"/>
              </a:solidFill>
              <a:uFillTx/>
              <a:latin typeface="Arial"/>
            </a:endParaRPr>
          </a:p>
        </p:txBody>
      </p:sp>
      <p:sp>
        <p:nvSpPr>
          <p:cNvPr id="148" name="PlaceHolder 3"/>
          <p:cNvSpPr>
            <a:spLocks noGrp="1"/>
          </p:cNvSpPr>
          <p:nvPr>
            <p:ph type="sldNum" idx="36"/>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704ECF14-9B1E-4385-8F25-3F9DC2101B3F}"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sldImg"/>
          </p:nvPr>
        </p:nvSpPr>
        <p:spPr>
          <a:xfrm>
            <a:off x="714240" y="1162080"/>
            <a:ext cx="5574960" cy="3134880"/>
          </a:xfrm>
          <a:prstGeom prst="rect">
            <a:avLst/>
          </a:prstGeom>
          <a:ln w="0">
            <a:noFill/>
          </a:ln>
        </p:spPr>
      </p:sp>
      <p:sp>
        <p:nvSpPr>
          <p:cNvPr id="150"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0">
              <a:lnSpc>
                <a:spcPct val="100000"/>
              </a:lnSpc>
              <a:buNone/>
            </a:pPr>
            <a:r>
              <a:rPr b="0" lang="en-CA" sz="2000" strike="noStrike" u="none">
                <a:solidFill>
                  <a:srgbClr val="000000"/>
                </a:solidFill>
                <a:uFillTx/>
                <a:latin typeface="Arial"/>
              </a:rPr>
              <a:t>My words or Jesus’ Words.</a:t>
            </a:r>
            <a:endParaRPr b="0" lang="en-US" sz="2000" strike="noStrike" u="none">
              <a:solidFill>
                <a:srgbClr val="000000"/>
              </a:solidFill>
              <a:uFillTx/>
              <a:latin typeface="Arial"/>
            </a:endParaRPr>
          </a:p>
          <a:p>
            <a:pPr marL="216000" indent="0">
              <a:lnSpc>
                <a:spcPct val="100000"/>
              </a:lnSpc>
              <a:buNone/>
            </a:pPr>
            <a:r>
              <a:rPr b="0" lang="en-CA" sz="2000" strike="noStrike" u="none">
                <a:solidFill>
                  <a:srgbClr val="000000"/>
                </a:solidFill>
                <a:uFillTx/>
                <a:latin typeface="Arial"/>
              </a:rPr>
              <a:t>I prefer Jesus’ words</a:t>
            </a:r>
            <a:endParaRPr b="0" lang="en-US" sz="2000" strike="noStrike" u="none">
              <a:solidFill>
                <a:srgbClr val="000000"/>
              </a:solidFill>
              <a:uFillTx/>
              <a:latin typeface="Arial"/>
            </a:endParaRPr>
          </a:p>
        </p:txBody>
      </p:sp>
      <p:sp>
        <p:nvSpPr>
          <p:cNvPr id="151" name="PlaceHolder 3"/>
          <p:cNvSpPr>
            <a:spLocks noGrp="1"/>
          </p:cNvSpPr>
          <p:nvPr>
            <p:ph type="sldNum" idx="37"/>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D19BB2F4-0F19-4E11-BB48-168E5884A5B2}"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sldImg"/>
          </p:nvPr>
        </p:nvSpPr>
        <p:spPr>
          <a:xfrm>
            <a:off x="714240" y="1162080"/>
            <a:ext cx="5574960" cy="3134880"/>
          </a:xfrm>
          <a:prstGeom prst="rect">
            <a:avLst/>
          </a:prstGeom>
          <a:ln w="0">
            <a:noFill/>
          </a:ln>
        </p:spPr>
      </p:sp>
      <p:sp>
        <p:nvSpPr>
          <p:cNvPr id="153"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216000">
              <a:buNone/>
            </a:pPr>
            <a:endParaRPr b="0" lang="en-US" sz="1800" strike="noStrike" u="none">
              <a:solidFill>
                <a:srgbClr val="000000"/>
              </a:solidFill>
              <a:uFillTx/>
              <a:latin typeface="Arial"/>
            </a:endParaRPr>
          </a:p>
        </p:txBody>
      </p:sp>
      <p:sp>
        <p:nvSpPr>
          <p:cNvPr id="154" name="PlaceHolder 3"/>
          <p:cNvSpPr>
            <a:spLocks noGrp="1"/>
          </p:cNvSpPr>
          <p:nvPr>
            <p:ph type="sldNum" idx="38"/>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0D397F8F-3F38-413D-98E1-993D6851CD38}"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Img"/>
          </p:nvPr>
        </p:nvSpPr>
        <p:spPr>
          <a:xfrm>
            <a:off x="714240" y="1162080"/>
            <a:ext cx="5574960" cy="3134880"/>
          </a:xfrm>
          <a:prstGeom prst="rect">
            <a:avLst/>
          </a:prstGeom>
          <a:ln w="0">
            <a:noFill/>
          </a:ln>
        </p:spPr>
      </p:sp>
      <p:sp>
        <p:nvSpPr>
          <p:cNvPr id="156"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216000">
              <a:buNone/>
            </a:pPr>
            <a:endParaRPr b="0" lang="en-US" sz="1800" strike="noStrike" u="none">
              <a:solidFill>
                <a:srgbClr val="000000"/>
              </a:solidFill>
              <a:uFillTx/>
              <a:latin typeface="Arial"/>
            </a:endParaRPr>
          </a:p>
        </p:txBody>
      </p:sp>
      <p:sp>
        <p:nvSpPr>
          <p:cNvPr id="157" name="PlaceHolder 3"/>
          <p:cNvSpPr>
            <a:spLocks noGrp="1"/>
          </p:cNvSpPr>
          <p:nvPr>
            <p:ph type="sldNum" idx="39"/>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AE5E2878-D754-466A-A76B-45A554754F39}"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Img"/>
          </p:nvPr>
        </p:nvSpPr>
        <p:spPr>
          <a:xfrm>
            <a:off x="714240" y="1162080"/>
            <a:ext cx="5574960" cy="3134880"/>
          </a:xfrm>
          <a:prstGeom prst="rect">
            <a:avLst/>
          </a:prstGeom>
          <a:ln w="0">
            <a:noFill/>
          </a:ln>
        </p:spPr>
      </p:sp>
      <p:sp>
        <p:nvSpPr>
          <p:cNvPr id="159"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216000">
              <a:buNone/>
            </a:pPr>
            <a:endParaRPr b="0" lang="en-US" sz="1800" strike="noStrike" u="none">
              <a:solidFill>
                <a:srgbClr val="000000"/>
              </a:solidFill>
              <a:uFillTx/>
              <a:latin typeface="Arial"/>
            </a:endParaRPr>
          </a:p>
        </p:txBody>
      </p:sp>
      <p:sp>
        <p:nvSpPr>
          <p:cNvPr id="160" name="PlaceHolder 3"/>
          <p:cNvSpPr>
            <a:spLocks noGrp="1"/>
          </p:cNvSpPr>
          <p:nvPr>
            <p:ph type="sldNum" idx="40"/>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59EF63C8-4104-4D59-A578-F10FF5D4F1F3}"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sldImg"/>
          </p:nvPr>
        </p:nvSpPr>
        <p:spPr>
          <a:xfrm>
            <a:off x="714240" y="1162080"/>
            <a:ext cx="5574960" cy="3134880"/>
          </a:xfrm>
          <a:prstGeom prst="rect">
            <a:avLst/>
          </a:prstGeom>
          <a:ln w="0">
            <a:noFill/>
          </a:ln>
        </p:spPr>
      </p:sp>
      <p:sp>
        <p:nvSpPr>
          <p:cNvPr id="162" name="PlaceHolder 2"/>
          <p:cNvSpPr>
            <a:spLocks noGrp="1"/>
          </p:cNvSpPr>
          <p:nvPr>
            <p:ph type="body"/>
          </p:nvPr>
        </p:nvSpPr>
        <p:spPr>
          <a:xfrm>
            <a:off x="700200" y="4470480"/>
            <a:ext cx="5603400" cy="3658680"/>
          </a:xfrm>
          <a:prstGeom prst="rect">
            <a:avLst/>
          </a:prstGeom>
          <a:noFill/>
          <a:ln w="0">
            <a:noFill/>
          </a:ln>
        </p:spPr>
        <p:txBody>
          <a:bodyPr lIns="91440" rIns="91440" tIns="45720" bIns="45720" anchor="t">
            <a:noAutofit/>
          </a:bodyPr>
          <a:p>
            <a:pPr marL="216000" indent="-216000">
              <a:buNone/>
            </a:pPr>
            <a:endParaRPr b="0" lang="en-US" sz="1800" strike="noStrike" u="none">
              <a:solidFill>
                <a:srgbClr val="000000"/>
              </a:solidFill>
              <a:uFillTx/>
              <a:latin typeface="Arial"/>
            </a:endParaRPr>
          </a:p>
        </p:txBody>
      </p:sp>
      <p:sp>
        <p:nvSpPr>
          <p:cNvPr id="163" name="PlaceHolder 3"/>
          <p:cNvSpPr>
            <a:spLocks noGrp="1"/>
          </p:cNvSpPr>
          <p:nvPr>
            <p:ph type="sldNum" idx="41"/>
          </p:nvPr>
        </p:nvSpPr>
        <p:spPr>
          <a:xfrm>
            <a:off x="3967200" y="8825040"/>
            <a:ext cx="3034800" cy="464760"/>
          </a:xfrm>
          <a:prstGeom prst="rect">
            <a:avLst/>
          </a:prstGeom>
          <a:noFill/>
          <a:ln w="0">
            <a:noFill/>
          </a:ln>
        </p:spPr>
        <p:txBody>
          <a:bodyPr lIns="91440" rIns="91440" tIns="45720" bIns="45720" anchor="b">
            <a:noAutofit/>
          </a:bodyPr>
          <a:lstStyle>
            <a:lvl1pPr indent="0" algn="r">
              <a:lnSpc>
                <a:spcPct val="100000"/>
              </a:lnSpc>
              <a:buNone/>
              <a:defRPr b="0" lang="en-CA" sz="1200" strike="noStrike" u="none">
                <a:solidFill>
                  <a:srgbClr val="000000"/>
                </a:solidFill>
                <a:uFillTx/>
                <a:latin typeface="Times New Roman"/>
              </a:defRPr>
            </a:lvl1pPr>
          </a:lstStyle>
          <a:p>
            <a:pPr indent="0" algn="r">
              <a:lnSpc>
                <a:spcPct val="100000"/>
              </a:lnSpc>
              <a:buNone/>
            </a:pPr>
            <a:fld id="{E5565082-9303-4D82-A1BA-4B05A2DB1B22}" type="slidenum">
              <a:rPr b="0" lang="en-CA" sz="1200" strike="noStrike" u="none">
                <a:solidFill>
                  <a:srgbClr val="000000"/>
                </a:solidFill>
                <a:uFillTx/>
                <a:latin typeface="Times New Roman"/>
              </a:rPr>
              <a:t>&lt;number&gt;</a:t>
            </a:fld>
            <a:endParaRPr b="0" lang="en-US" sz="1200" strike="noStrike" u="none">
              <a:solidFill>
                <a:srgbClr val="000000"/>
              </a:solidFill>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6.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801360" y="286560"/>
            <a:ext cx="10353960" cy="766800"/>
          </a:xfrm>
          <a:prstGeom prst="rect">
            <a:avLst/>
          </a:prstGeom>
          <a:noFill/>
          <a:ln w="0">
            <a:noFill/>
          </a:ln>
        </p:spPr>
        <p:txBody>
          <a:bodyPr lIns="0" rIns="0" tIns="0" bIns="0" anchor="ctr">
            <a:noAutofit/>
          </a:bodyPr>
          <a:p>
            <a:pPr indent="0">
              <a:buNone/>
            </a:pPr>
            <a:endParaRPr b="0" lang="en-US" sz="1800" strike="noStrike" u="none">
              <a:solidFill>
                <a:schemeClr val="dk1"/>
              </a:solidFill>
              <a:uFillTx/>
              <a:latin typeface="Calibri"/>
            </a:endParaRPr>
          </a:p>
        </p:txBody>
      </p:sp>
      <p:sp>
        <p:nvSpPr>
          <p:cNvPr id="11" name="PlaceHolder 2"/>
          <p:cNvSpPr>
            <a:spLocks noGrp="1"/>
          </p:cNvSpPr>
          <p:nvPr>
            <p:ph type="subTitle"/>
          </p:nvPr>
        </p:nvSpPr>
        <p:spPr>
          <a:xfrm>
            <a:off x="801360" y="1472040"/>
            <a:ext cx="10350360" cy="477000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6082FBC-3A40-4678-A093-EEADD4DFD413}"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801360" y="286560"/>
            <a:ext cx="10353960" cy="766800"/>
          </a:xfrm>
          <a:prstGeom prst="rect">
            <a:avLst/>
          </a:prstGeom>
          <a:noFill/>
          <a:ln w="0">
            <a:noFill/>
          </a:ln>
        </p:spPr>
        <p:txBody>
          <a:bodyPr lIns="0" rIns="0" tIns="0" bIns="0" anchor="ctr">
            <a:noAutofit/>
          </a:bodyPr>
          <a:p>
            <a:pPr indent="0">
              <a:buNone/>
            </a:pPr>
            <a:endParaRPr b="0" lang="en-US" sz="1800" strike="noStrike" u="none">
              <a:solidFill>
                <a:schemeClr val="dk1"/>
              </a:solidFill>
              <a:uFillTx/>
              <a:latin typeface="Calibri"/>
            </a:endParaRPr>
          </a:p>
        </p:txBody>
      </p:sp>
      <p:sp>
        <p:nvSpPr>
          <p:cNvPr id="66" name="PlaceHolder 2"/>
          <p:cNvSpPr>
            <a:spLocks noGrp="1"/>
          </p:cNvSpPr>
          <p:nvPr>
            <p:ph/>
          </p:nvPr>
        </p:nvSpPr>
        <p:spPr>
          <a:xfrm>
            <a:off x="801360" y="1472040"/>
            <a:ext cx="5050800" cy="4770000"/>
          </a:xfrm>
          <a:prstGeom prst="rect">
            <a:avLst/>
          </a:prstGeom>
          <a:noFill/>
          <a:ln w="0">
            <a:noFill/>
          </a:ln>
        </p:spPr>
        <p:txBody>
          <a:bodyPr lIns="0" rIns="0" tIns="0" bIns="0" anchor="t">
            <a:normAutofit/>
          </a:bodyPr>
          <a:p>
            <a:pPr indent="0">
              <a:lnSpc>
                <a:spcPct val="90000"/>
              </a:lnSpc>
              <a:spcBef>
                <a:spcPts val="1417"/>
              </a:spcBef>
              <a:buNone/>
            </a:pPr>
            <a:endParaRPr b="0" lang="en-US" sz="3600" strike="noStrike" u="none">
              <a:solidFill>
                <a:schemeClr val="dk1">
                  <a:lumMod val="75000"/>
                  <a:lumOff val="25000"/>
                </a:schemeClr>
              </a:solidFill>
              <a:uFillTx/>
              <a:latin typeface="Calibri"/>
            </a:endParaRPr>
          </a:p>
        </p:txBody>
      </p:sp>
      <p:sp>
        <p:nvSpPr>
          <p:cNvPr id="67" name="PlaceHolder 3"/>
          <p:cNvSpPr>
            <a:spLocks noGrp="1"/>
          </p:cNvSpPr>
          <p:nvPr>
            <p:ph/>
          </p:nvPr>
        </p:nvSpPr>
        <p:spPr>
          <a:xfrm>
            <a:off x="6105240" y="1472040"/>
            <a:ext cx="5050800" cy="4770000"/>
          </a:xfrm>
          <a:prstGeom prst="rect">
            <a:avLst/>
          </a:prstGeom>
          <a:noFill/>
          <a:ln w="0">
            <a:noFill/>
          </a:ln>
        </p:spPr>
        <p:txBody>
          <a:bodyPr lIns="0" rIns="0" tIns="0" bIns="0" anchor="t">
            <a:normAutofit/>
          </a:bodyPr>
          <a:p>
            <a:pPr indent="0">
              <a:lnSpc>
                <a:spcPct val="90000"/>
              </a:lnSpc>
              <a:spcBef>
                <a:spcPts val="1417"/>
              </a:spcBef>
              <a:buNone/>
            </a:pPr>
            <a:endParaRPr b="0" lang="en-US" sz="3600" strike="noStrike" u="none">
              <a:solidFill>
                <a:schemeClr val="dk1">
                  <a:lumMod val="75000"/>
                  <a:lumOff val="25000"/>
                </a:schemeClr>
              </a:solidFill>
              <a:uFillTx/>
              <a:latin typeface="Calibri"/>
            </a:endParaRPr>
          </a:p>
        </p:txBody>
      </p:sp>
      <p:sp>
        <p:nvSpPr>
          <p:cNvPr id="5" name="PlaceHolder 4"/>
          <p:cNvSpPr>
            <a:spLocks noGrp="1"/>
          </p:cNvSpPr>
          <p:nvPr>
            <p:ph type="ftr" idx="18"/>
          </p:nvPr>
        </p:nvSpPr>
        <p:spPr/>
        <p:txBody>
          <a:bodyPr/>
          <a:p>
            <a:r>
              <a:t>Footer</a:t>
            </a:r>
          </a:p>
        </p:txBody>
      </p:sp>
      <p:sp>
        <p:nvSpPr>
          <p:cNvPr id="6" name="PlaceHolder 5"/>
          <p:cNvSpPr>
            <a:spLocks noGrp="1"/>
          </p:cNvSpPr>
          <p:nvPr>
            <p:ph type="sldNum" idx="19"/>
          </p:nvPr>
        </p:nvSpPr>
        <p:spPr/>
        <p:txBody>
          <a:bodyPr/>
          <a:p>
            <a:fld id="{E2376334-BB89-4DA4-A89E-84156780D5CE}" type="slidenum">
              <a:t>&lt;#&gt;</a:t>
            </a:fld>
          </a:p>
        </p:txBody>
      </p:sp>
      <p:sp>
        <p:nvSpPr>
          <p:cNvPr id="7" name="PlaceHolder 6"/>
          <p:cNvSpPr>
            <a:spLocks noGrp="1"/>
          </p:cNvSpPr>
          <p:nvPr>
            <p:ph type="dt" idx="17"/>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ison">
    <p:spTree>
      <p:nvGrpSpPr>
        <p:cNvPr id="1" name=""/>
        <p:cNvGrpSpPr/>
        <p:nvPr/>
      </p:nvGrpSpPr>
      <p:grpSpPr>
        <a:xfrm>
          <a:off x="0" y="0"/>
          <a:ext cx="0" cy="0"/>
          <a:chOff x="0" y="0"/>
          <a:chExt cx="0" cy="0"/>
        </a:xfrm>
      </p:grpSpPr>
      <p:sp>
        <p:nvSpPr>
          <p:cNvPr id="2" name="PlaceHolder 1"/>
          <p:cNvSpPr>
            <a:spLocks noGrp="1"/>
          </p:cNvSpPr>
          <p:nvPr>
            <p:ph type="ftr" idx="21"/>
          </p:nvPr>
        </p:nvSpPr>
        <p:spPr/>
        <p:txBody>
          <a:bodyPr/>
          <a:p>
            <a:r>
              <a:t>Footer</a:t>
            </a:r>
          </a:p>
        </p:txBody>
      </p:sp>
      <p:sp>
        <p:nvSpPr>
          <p:cNvPr id="3" name="PlaceHolder 2"/>
          <p:cNvSpPr>
            <a:spLocks noGrp="1"/>
          </p:cNvSpPr>
          <p:nvPr>
            <p:ph type="sldNum" idx="22"/>
          </p:nvPr>
        </p:nvSpPr>
        <p:spPr/>
        <p:txBody>
          <a:bodyPr/>
          <a:p>
            <a:fld id="{1710E00E-FAFB-4B55-BDE5-BA7B9AEC4411}" type="slidenum">
              <a:t>&lt;#&gt;</a:t>
            </a:fld>
          </a:p>
        </p:txBody>
      </p:sp>
      <p:sp>
        <p:nvSpPr>
          <p:cNvPr id="4" name="PlaceHolder 3"/>
          <p:cNvSpPr>
            <a:spLocks noGrp="1"/>
          </p:cNvSpPr>
          <p:nvPr>
            <p:ph type="dt" idx="20"/>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2" name="PlaceHolder 1"/>
          <p:cNvSpPr>
            <a:spLocks noGrp="1"/>
          </p:cNvSpPr>
          <p:nvPr>
            <p:ph type="title"/>
          </p:nvPr>
        </p:nvSpPr>
        <p:spPr>
          <a:xfrm>
            <a:off x="801360" y="286560"/>
            <a:ext cx="10353960" cy="766800"/>
          </a:xfrm>
          <a:prstGeom prst="rect">
            <a:avLst/>
          </a:prstGeom>
          <a:noFill/>
          <a:ln w="0">
            <a:noFill/>
          </a:ln>
        </p:spPr>
        <p:txBody>
          <a:bodyPr lIns="0" rIns="0" tIns="0" bIns="0" anchor="ctr">
            <a:noAutofit/>
          </a:bodyPr>
          <a:p>
            <a:pPr indent="0">
              <a:buNone/>
            </a:pPr>
            <a:endParaRPr b="0" lang="en-US" sz="1800" strike="noStrike" u="none">
              <a:solidFill>
                <a:schemeClr val="dk1"/>
              </a:solidFill>
              <a:uFillTx/>
              <a:latin typeface="Calibri"/>
            </a:endParaRPr>
          </a:p>
        </p:txBody>
      </p:sp>
      <p:sp>
        <p:nvSpPr>
          <p:cNvPr id="3" name="PlaceHolder 2"/>
          <p:cNvSpPr>
            <a:spLocks noGrp="1"/>
          </p:cNvSpPr>
          <p:nvPr>
            <p:ph type="ftr" idx="23"/>
          </p:nvPr>
        </p:nvSpPr>
        <p:spPr/>
        <p:txBody>
          <a:bodyPr/>
          <a:p>
            <a:r>
              <a:t>Footer</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spTree>
      <p:nvGrpSpPr>
        <p:cNvPr id="1" name=""/>
        <p:cNvGrpSpPr/>
        <p:nvPr/>
      </p:nvGrpSpPr>
      <p:grpSpPr>
        <a:xfrm>
          <a:off x="0" y="0"/>
          <a:ext cx="0" cy="0"/>
          <a:chOff x="0" y="0"/>
          <a:chExt cx="0" cy="0"/>
        </a:xfrm>
      </p:grpSpPr>
      <p:sp>
        <p:nvSpPr>
          <p:cNvPr id="2" name="PlaceHolder 1"/>
          <p:cNvSpPr>
            <a:spLocks noGrp="1"/>
          </p:cNvSpPr>
          <p:nvPr>
            <p:ph type="ftr" idx="24"/>
          </p:nvPr>
        </p:nvSpPr>
        <p:spPr/>
        <p:txBody>
          <a:bodyPr/>
          <a:p>
            <a:r>
              <a:t>Footer</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t with Caption">
    <p:spTree>
      <p:nvGrpSpPr>
        <p:cNvPr id="1" name=""/>
        <p:cNvGrpSpPr/>
        <p:nvPr/>
      </p:nvGrpSpPr>
      <p:grpSpPr>
        <a:xfrm>
          <a:off x="0" y="0"/>
          <a:ext cx="0" cy="0"/>
          <a:chOff x="0" y="0"/>
          <a:chExt cx="0" cy="0"/>
        </a:xfrm>
      </p:grpSpPr>
      <p:sp>
        <p:nvSpPr>
          <p:cNvPr id="2" name="PlaceHolder 1"/>
          <p:cNvSpPr>
            <a:spLocks noGrp="1"/>
          </p:cNvSpPr>
          <p:nvPr>
            <p:ph type="ftr" idx="26"/>
          </p:nvPr>
        </p:nvSpPr>
        <p:spPr/>
        <p:txBody>
          <a:bodyPr/>
          <a:p>
            <a:r>
              <a:t>Footer</a:t>
            </a:r>
          </a:p>
        </p:txBody>
      </p:sp>
      <p:sp>
        <p:nvSpPr>
          <p:cNvPr id="3" name="PlaceHolder 2"/>
          <p:cNvSpPr>
            <a:spLocks noGrp="1"/>
          </p:cNvSpPr>
          <p:nvPr>
            <p:ph type="sldNum" idx="27"/>
          </p:nvPr>
        </p:nvSpPr>
        <p:spPr/>
        <p:txBody>
          <a:bodyPr/>
          <a:p>
            <a:fld id="{8F766C95-EEE5-49B6-BBCD-0FC659EF5724}" type="slidenum">
              <a:t>&lt;#&gt;</a:t>
            </a:fld>
          </a:p>
        </p:txBody>
      </p:sp>
      <p:sp>
        <p:nvSpPr>
          <p:cNvPr id="4" name="PlaceHolder 3"/>
          <p:cNvSpPr>
            <a:spLocks noGrp="1"/>
          </p:cNvSpPr>
          <p:nvPr>
            <p:ph type="dt" idx="25"/>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Picture with Caption">
    <p:spTree>
      <p:nvGrpSpPr>
        <p:cNvPr id="1" name=""/>
        <p:cNvGrpSpPr/>
        <p:nvPr/>
      </p:nvGrpSpPr>
      <p:grpSpPr>
        <a:xfrm>
          <a:off x="0" y="0"/>
          <a:ext cx="0" cy="0"/>
          <a:chOff x="0" y="0"/>
          <a:chExt cx="0" cy="0"/>
        </a:xfrm>
      </p:grpSpPr>
      <p:sp>
        <p:nvSpPr>
          <p:cNvPr id="2" name="PlaceHolder 1"/>
          <p:cNvSpPr>
            <a:spLocks noGrp="1"/>
          </p:cNvSpPr>
          <p:nvPr>
            <p:ph type="ftr" idx="29"/>
          </p:nvPr>
        </p:nvSpPr>
        <p:spPr/>
        <p:txBody>
          <a:bodyPr/>
          <a:p>
            <a:r>
              <a:t>Footer</a:t>
            </a:r>
          </a:p>
        </p:txBody>
      </p:sp>
      <p:sp>
        <p:nvSpPr>
          <p:cNvPr id="3" name="PlaceHolder 2"/>
          <p:cNvSpPr>
            <a:spLocks noGrp="1"/>
          </p:cNvSpPr>
          <p:nvPr>
            <p:ph type="sldNum" idx="30"/>
          </p:nvPr>
        </p:nvSpPr>
        <p:spPr/>
        <p:txBody>
          <a:bodyPr/>
          <a:p>
            <a:fld id="{6D21E293-B8B9-4B8A-B848-ED845D9E53C9}" type="slidenum">
              <a:t>&lt;#&gt;</a:t>
            </a:fld>
          </a:p>
        </p:txBody>
      </p:sp>
      <p:sp>
        <p:nvSpPr>
          <p:cNvPr id="4" name="PlaceHolder 3"/>
          <p:cNvSpPr>
            <a:spLocks noGrp="1"/>
          </p:cNvSpPr>
          <p:nvPr>
            <p:ph type="dt" idx="28"/>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Vertical Text">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7E1579A5-54FD-4896-B3F2-455C0E55C827}" type="slidenum">
              <a:t>&lt;#&gt;</a:t>
            </a:fld>
          </a:p>
        </p:txBody>
      </p:sp>
      <p:sp>
        <p:nvSpPr>
          <p:cNvPr id="4" name="PlaceHolder 3"/>
          <p:cNvSpPr>
            <a:spLocks noGrp="1"/>
          </p:cNvSpPr>
          <p:nvPr>
            <p:ph type="dt" idx="4"/>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cal Title and Text">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EC7AA0FA-6FEB-4F81-89DB-D842E4FE36B0}" type="slidenum">
              <a:t>&lt;#&gt;</a:t>
            </a:fld>
          </a:p>
        </p:txBody>
      </p:sp>
      <p:sp>
        <p:nvSpPr>
          <p:cNvPr id="4" name="PlaceHolder 3"/>
          <p:cNvSpPr>
            <a:spLocks noGrp="1"/>
          </p:cNvSpPr>
          <p:nvPr>
            <p:ph type="dt" idx="7"/>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1_Title and Content">
    <p:spTree>
      <p:nvGrpSpPr>
        <p:cNvPr id="1" name=""/>
        <p:cNvGrpSpPr/>
        <p:nvPr/>
      </p:nvGrpSpPr>
      <p:grpSpPr>
        <a:xfrm>
          <a:off x="0" y="0"/>
          <a:ext cx="0" cy="0"/>
          <a:chOff x="0" y="0"/>
          <a:chExt cx="0" cy="0"/>
        </a:xfrm>
      </p:grpSpPr>
      <p:sp>
        <p:nvSpPr>
          <p:cNvPr id="2" name="PlaceHolder 1"/>
          <p:cNvSpPr>
            <a:spLocks noGrp="1"/>
          </p:cNvSpPr>
          <p:nvPr>
            <p:ph type="ftr" idx="10"/>
          </p:nvPr>
        </p:nvSpPr>
        <p:spPr/>
        <p:txBody>
          <a:bodyPr/>
          <a:p>
            <a:r>
              <a:t>Footer</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1_Title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801360" y="286560"/>
            <a:ext cx="10353960" cy="766800"/>
          </a:xfrm>
          <a:prstGeom prst="rect">
            <a:avLst/>
          </a:prstGeom>
          <a:noFill/>
          <a:ln w="0">
            <a:noFill/>
          </a:ln>
        </p:spPr>
        <p:txBody>
          <a:bodyPr lIns="0" rIns="0" tIns="0" bIns="0" anchor="ctr">
            <a:noAutofit/>
          </a:bodyPr>
          <a:p>
            <a:pPr indent="0">
              <a:buNone/>
            </a:pPr>
            <a:endParaRPr b="0" lang="en-US" sz="1800" strike="noStrike" u="none">
              <a:solidFill>
                <a:schemeClr val="dk1"/>
              </a:solidFill>
              <a:uFillTx/>
              <a:latin typeface="Calibri"/>
            </a:endParaRPr>
          </a:p>
        </p:txBody>
      </p:sp>
      <p:sp>
        <p:nvSpPr>
          <p:cNvPr id="37" name="PlaceHolder 2"/>
          <p:cNvSpPr>
            <a:spLocks noGrp="1"/>
          </p:cNvSpPr>
          <p:nvPr>
            <p:ph type="subTitle"/>
          </p:nvPr>
        </p:nvSpPr>
        <p:spPr>
          <a:xfrm>
            <a:off x="801360" y="1472040"/>
            <a:ext cx="10350360" cy="477000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0"/>
          </p:nvPr>
        </p:nvSpPr>
        <p:spPr/>
        <p:txBody>
          <a:bodyPr/>
          <a:p>
            <a:r>
              <a:t>Footer</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1_Title and Content">
    <p:spTree>
      <p:nvGrpSpPr>
        <p:cNvPr id="1" name=""/>
        <p:cNvGrpSpPr/>
        <p:nvPr/>
      </p:nvGrpSpPr>
      <p:grpSpPr>
        <a:xfrm>
          <a:off x="0" y="0"/>
          <a:ext cx="0" cy="0"/>
          <a:chOff x="0" y="0"/>
          <a:chExt cx="0" cy="0"/>
        </a:xfrm>
      </p:grpSpPr>
      <p:sp>
        <p:nvSpPr>
          <p:cNvPr id="2" name="PlaceHolder 1"/>
          <p:cNvSpPr>
            <a:spLocks noGrp="1"/>
          </p:cNvSpPr>
          <p:nvPr>
            <p:ph type="ftr" idx="10"/>
          </p:nvPr>
        </p:nvSpPr>
        <p:spPr/>
        <p:txBody>
          <a:bodyPr/>
          <a:p>
            <a:r>
              <a:t>Footer</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1_Title and Content">
    <p:spTree>
      <p:nvGrpSpPr>
        <p:cNvPr id="1" name=""/>
        <p:cNvGrpSpPr/>
        <p:nvPr/>
      </p:nvGrpSpPr>
      <p:grpSpPr>
        <a:xfrm>
          <a:off x="0" y="0"/>
          <a:ext cx="0" cy="0"/>
          <a:chOff x="0" y="0"/>
          <a:chExt cx="0" cy="0"/>
        </a:xfrm>
      </p:grpSpPr>
      <p:sp>
        <p:nvSpPr>
          <p:cNvPr id="2" name="PlaceHolder 1"/>
          <p:cNvSpPr>
            <a:spLocks noGrp="1"/>
          </p:cNvSpPr>
          <p:nvPr>
            <p:ph type="ftr" idx="10"/>
          </p:nvPr>
        </p:nvSpPr>
        <p:spPr/>
        <p:txBody>
          <a:bodyPr/>
          <a:p>
            <a:r>
              <a:t>Footer</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and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801360" y="286560"/>
            <a:ext cx="10353960" cy="766800"/>
          </a:xfrm>
          <a:prstGeom prst="rect">
            <a:avLst/>
          </a:prstGeom>
          <a:noFill/>
          <a:ln w="0">
            <a:noFill/>
          </a:ln>
        </p:spPr>
        <p:txBody>
          <a:bodyPr lIns="0" rIns="0" tIns="0" bIns="0" anchor="ctr">
            <a:noAutofit/>
          </a:bodyPr>
          <a:p>
            <a:pPr indent="0">
              <a:buNone/>
            </a:pPr>
            <a:endParaRPr b="0" lang="en-US" sz="1800" strike="noStrike" u="none">
              <a:solidFill>
                <a:schemeClr val="dk1"/>
              </a:solidFill>
              <a:uFillTx/>
              <a:latin typeface="Calibri"/>
            </a:endParaRPr>
          </a:p>
        </p:txBody>
      </p:sp>
      <p:sp>
        <p:nvSpPr>
          <p:cNvPr id="46" name="PlaceHolder 2"/>
          <p:cNvSpPr>
            <a:spLocks noGrp="1"/>
          </p:cNvSpPr>
          <p:nvPr>
            <p:ph/>
          </p:nvPr>
        </p:nvSpPr>
        <p:spPr>
          <a:xfrm>
            <a:off x="801360" y="1472040"/>
            <a:ext cx="10350360" cy="4770000"/>
          </a:xfrm>
          <a:prstGeom prst="rect">
            <a:avLst/>
          </a:prstGeom>
          <a:noFill/>
          <a:ln w="0">
            <a:noFill/>
          </a:ln>
        </p:spPr>
        <p:txBody>
          <a:bodyPr lIns="0" rIns="0" tIns="0" bIns="0" anchor="t">
            <a:normAutofit/>
          </a:bodyPr>
          <a:p>
            <a:pPr indent="0">
              <a:lnSpc>
                <a:spcPct val="90000"/>
              </a:lnSpc>
              <a:spcBef>
                <a:spcPts val="1417"/>
              </a:spcBef>
              <a:buNone/>
            </a:pPr>
            <a:endParaRPr b="0" lang="en-US" sz="3600" strike="noStrike" u="none">
              <a:solidFill>
                <a:schemeClr val="dk1">
                  <a:lumMod val="75000"/>
                  <a:lumOff val="25000"/>
                </a:schemeClr>
              </a:solidFill>
              <a:uFillTx/>
              <a:latin typeface="Calibri"/>
            </a:endParaRPr>
          </a:p>
        </p:txBody>
      </p:sp>
      <p:sp>
        <p:nvSpPr>
          <p:cNvPr id="4" name="PlaceHolder 3"/>
          <p:cNvSpPr>
            <a:spLocks noGrp="1"/>
          </p:cNvSpPr>
          <p:nvPr>
            <p:ph type="ftr" idx="12"/>
          </p:nvPr>
        </p:nvSpPr>
        <p:spPr/>
        <p:txBody>
          <a:bodyPr/>
          <a:p>
            <a:r>
              <a:t>Footer</a:t>
            </a:r>
          </a:p>
        </p:txBody>
      </p:sp>
      <p:sp>
        <p:nvSpPr>
          <p:cNvPr id="5" name="PlaceHolder 4"/>
          <p:cNvSpPr>
            <a:spLocks noGrp="1"/>
          </p:cNvSpPr>
          <p:nvPr>
            <p:ph type="sldNum" idx="13"/>
          </p:nvPr>
        </p:nvSpPr>
        <p:spPr/>
        <p:txBody>
          <a:bodyPr/>
          <a:p>
            <a:fld id="{3F891619-0CE7-4FE8-A8A2-094F73ECB7C0}" type="slidenum">
              <a:t>&lt;#&gt;</a:t>
            </a:fld>
          </a:p>
        </p:txBody>
      </p:sp>
      <p:sp>
        <p:nvSpPr>
          <p:cNvPr id="6" name="PlaceHolder 5"/>
          <p:cNvSpPr>
            <a:spLocks noGrp="1"/>
          </p:cNvSpPr>
          <p:nvPr>
            <p:ph type="dt" idx="1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 Header">
    <p:spTree>
      <p:nvGrpSpPr>
        <p:cNvPr id="1" name=""/>
        <p:cNvGrpSpPr/>
        <p:nvPr/>
      </p:nvGrpSpPr>
      <p:grpSpPr>
        <a:xfrm>
          <a:off x="0" y="0"/>
          <a:ext cx="0" cy="0"/>
          <a:chOff x="0" y="0"/>
          <a:chExt cx="0" cy="0"/>
        </a:xfrm>
      </p:grpSpPr>
      <p:sp>
        <p:nvSpPr>
          <p:cNvPr id="2" name="PlaceHolder 1"/>
          <p:cNvSpPr>
            <a:spLocks noGrp="1"/>
          </p:cNvSpPr>
          <p:nvPr>
            <p:ph type="ftr" idx="15"/>
          </p:nvPr>
        </p:nvSpPr>
        <p:spPr/>
        <p:txBody>
          <a:bodyPr/>
          <a:p>
            <a:r>
              <a:t>Footer</a:t>
            </a:r>
          </a:p>
        </p:txBody>
      </p:sp>
      <p:sp>
        <p:nvSpPr>
          <p:cNvPr id="3" name="PlaceHolder 2"/>
          <p:cNvSpPr>
            <a:spLocks noGrp="1"/>
          </p:cNvSpPr>
          <p:nvPr>
            <p:ph type="sldNum" idx="16"/>
          </p:nvPr>
        </p:nvSpPr>
        <p:spPr/>
        <p:txBody>
          <a:bodyPr/>
          <a:p>
            <a:fld id="{70D920D7-62D1-48AF-9AC9-9C37AA3FB6E7}" type="slidenum">
              <a:t>&lt;#&gt;</a:t>
            </a:fld>
          </a:p>
        </p:txBody>
      </p:sp>
      <p:sp>
        <p:nvSpPr>
          <p:cNvPr id="4" name="PlaceHolder 3"/>
          <p:cNvSpPr>
            <a:spLocks noGrp="1"/>
          </p:cNvSpPr>
          <p:nvPr>
            <p:ph type="dt" idx="14"/>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3.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4.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5.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8.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9.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10.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11.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ectangle 6"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1" name="Rectangle 8" hidden="1"/>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2" name="Rectangle 6"/>
          <p:cNvSpPr/>
          <p:nvPr/>
        </p:nvSpPr>
        <p:spPr>
          <a:xfrm>
            <a:off x="3240" y="6400800"/>
            <a:ext cx="1218852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3" name="Rectangle 7"/>
          <p:cNvSpPr/>
          <p:nvPr/>
        </p:nvSpPr>
        <p:spPr>
          <a:xfrm>
            <a:off x="0" y="633420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endParaRPr b="0" lang="en-US" sz="1800" strike="noStrike" u="none">
              <a:solidFill>
                <a:srgbClr val="000000"/>
              </a:solidFill>
              <a:uFillTx/>
              <a:latin typeface="Arial"/>
            </a:endParaRPr>
          </a:p>
        </p:txBody>
      </p:sp>
      <p:sp>
        <p:nvSpPr>
          <p:cNvPr id="4" name="PlaceHolder 1"/>
          <p:cNvSpPr>
            <a:spLocks noGrp="1"/>
          </p:cNvSpPr>
          <p:nvPr>
            <p:ph type="title"/>
          </p:nvPr>
        </p:nvSpPr>
        <p:spPr>
          <a:xfrm>
            <a:off x="1097280" y="758880"/>
            <a:ext cx="10058040" cy="3565800"/>
          </a:xfrm>
          <a:prstGeom prst="rect">
            <a:avLst/>
          </a:prstGeom>
          <a:noFill/>
          <a:ln w="0">
            <a:noFill/>
          </a:ln>
        </p:spPr>
        <p:txBody>
          <a:bodyPr lIns="91440" rIns="91440" tIns="45720" bIns="45720" anchor="b">
            <a:normAutofit/>
          </a:bodyPr>
          <a:p>
            <a:pPr indent="0" defTabSz="914400">
              <a:lnSpc>
                <a:spcPct val="85000"/>
              </a:lnSpc>
              <a:buNone/>
            </a:pPr>
            <a:r>
              <a:rPr b="0" lang="en-US" sz="6600" spc="-51" strike="noStrike" u="none">
                <a:solidFill>
                  <a:schemeClr val="dk1">
                    <a:lumMod val="85000"/>
                    <a:lumOff val="15000"/>
                  </a:schemeClr>
                </a:solidFill>
                <a:uFillTx/>
                <a:latin typeface="Calibri Light"/>
              </a:rPr>
              <a:t>Click to edit Master title style</a:t>
            </a:r>
            <a:endParaRPr b="0" lang="en-US" sz="6600" strike="noStrike" u="none">
              <a:solidFill>
                <a:schemeClr val="dk1"/>
              </a:solidFill>
              <a:uFillTx/>
              <a:latin typeface="Calibri"/>
            </a:endParaRPr>
          </a:p>
        </p:txBody>
      </p:sp>
      <p:sp>
        <p:nvSpPr>
          <p:cNvPr id="5" name="PlaceHolder 2"/>
          <p:cNvSpPr>
            <a:spLocks noGrp="1"/>
          </p:cNvSpPr>
          <p:nvPr>
            <p:ph type="dt" idx="1"/>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&lt;date/time&gt;</a:t>
            </a:r>
            <a:endParaRPr b="0" lang="en-US" sz="1800" strike="noStrike" u="none">
              <a:solidFill>
                <a:srgbClr val="000000"/>
              </a:solidFill>
              <a:uFillTx/>
              <a:latin typeface="Times New Roman"/>
            </a:endParaRPr>
          </a:p>
        </p:txBody>
      </p:sp>
      <p:sp>
        <p:nvSpPr>
          <p:cNvPr id="6" name="PlaceHolder 3"/>
          <p:cNvSpPr>
            <a:spLocks noGrp="1"/>
          </p:cNvSpPr>
          <p:nvPr>
            <p:ph type="ftr" idx="2"/>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7" name="PlaceHolder 4"/>
          <p:cNvSpPr>
            <a:spLocks noGrp="1"/>
          </p:cNvSpPr>
          <p:nvPr>
            <p:ph type="sldNum" idx="3"/>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3B4EDC18-1F99-418D-9E32-0F099D8EE658}" type="slidenum">
              <a:rPr b="0" lang="en-CA" sz="1800" strike="noStrike" u="none">
                <a:solidFill>
                  <a:schemeClr val="dk1"/>
                </a:solidFill>
                <a:uFillTx/>
                <a:latin typeface="Calibri"/>
              </a:rPr>
              <a:t>&lt;number&gt;</a:t>
            </a:fld>
            <a:endParaRPr b="0" lang="en-US" sz="1800" strike="noStrike" u="none">
              <a:solidFill>
                <a:srgbClr val="000000"/>
              </a:solidFill>
              <a:uFillTx/>
              <a:latin typeface="Times New Roman"/>
            </a:endParaRPr>
          </a:p>
        </p:txBody>
      </p:sp>
      <p:cxnSp>
        <p:nvCxnSpPr>
          <p:cNvPr id="8" name="Straight Connector 8"/>
          <p:cNvCxnSpPr/>
          <p:nvPr/>
        </p:nvCxnSpPr>
        <p:spPr>
          <a:xfrm>
            <a:off x="1207440" y="4343400"/>
            <a:ext cx="9875880" cy="360"/>
          </a:xfrm>
          <a:prstGeom prst="straightConnector1">
            <a:avLst/>
          </a:prstGeom>
          <a:ln w="6350">
            <a:solidFill>
              <a:srgbClr val="000000">
                <a:lumMod val="50000"/>
                <a:lumOff val="50000"/>
              </a:srgbClr>
            </a:solidFill>
            <a:round/>
          </a:ln>
        </p:spPr>
      </p:cxnSp>
      <p:sp>
        <p:nvSpPr>
          <p:cNvPr id="9"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3600" strike="noStrike" u="none">
                <a:solidFill>
                  <a:schemeClr val="dk1">
                    <a:lumMod val="75000"/>
                    <a:lumOff val="25000"/>
                  </a:schemeClr>
                </a:solidFill>
                <a:uFillTx/>
                <a:latin typeface="Calibri"/>
              </a:rPr>
              <a:t>Click to edit the outline text format</a:t>
            </a:r>
            <a:endParaRPr b="0" lang="en-US" sz="3600" strike="noStrike" u="none">
              <a:solidFill>
                <a:schemeClr val="dk1">
                  <a:lumMod val="75000"/>
                  <a:lumOff val="25000"/>
                </a:schemeClr>
              </a:solidFill>
              <a:uFillTx/>
              <a:latin typeface="Calibri"/>
            </a:endParaRPr>
          </a:p>
          <a:p>
            <a:pPr lvl="1" marL="864000" indent="-324000">
              <a:lnSpc>
                <a:spcPct val="90000"/>
              </a:lnSpc>
              <a:spcBef>
                <a:spcPts val="1134"/>
              </a:spcBef>
              <a:buClr>
                <a:srgbClr val="000000"/>
              </a:buClr>
              <a:buSzPct val="75000"/>
              <a:buFont typeface="Symbol" charset="2"/>
              <a:buChar char=""/>
            </a:pPr>
            <a:r>
              <a:rPr b="0" lang="en-US" sz="2400" strike="noStrike" u="none">
                <a:solidFill>
                  <a:schemeClr val="dk1">
                    <a:lumMod val="75000"/>
                    <a:lumOff val="25000"/>
                  </a:schemeClr>
                </a:solidFill>
                <a:uFillTx/>
                <a:latin typeface="Calibri"/>
              </a:rPr>
              <a:t>Second Outline Level</a:t>
            </a:r>
            <a:endParaRPr b="0" lang="en-US" sz="2400" strike="noStrike" u="none">
              <a:solidFill>
                <a:schemeClr val="dk1">
                  <a:lumMod val="75000"/>
                  <a:lumOff val="25000"/>
                </a:schemeClr>
              </a:solidFill>
              <a:uFillTx/>
              <a:latin typeface="Calibri"/>
            </a:endParaRPr>
          </a:p>
          <a:p>
            <a:pPr lvl="2" marL="1296000" indent="-288000">
              <a:lnSpc>
                <a:spcPct val="90000"/>
              </a:lnSpc>
              <a:spcBef>
                <a:spcPts val="850"/>
              </a:spcBef>
              <a:buClr>
                <a:srgbClr val="000000"/>
              </a:buClr>
              <a:buSzPct val="45000"/>
              <a:buFont typeface="Wingdings" charset="2"/>
              <a:buChar char=""/>
            </a:pPr>
            <a:r>
              <a:rPr b="0" lang="en-US" sz="2400" strike="noStrike" u="none">
                <a:solidFill>
                  <a:schemeClr val="dk1">
                    <a:lumMod val="75000"/>
                    <a:lumOff val="25000"/>
                  </a:schemeClr>
                </a:solidFill>
                <a:uFillTx/>
                <a:latin typeface="Calibri"/>
              </a:rPr>
              <a:t>Third Outline Level</a:t>
            </a:r>
            <a:endParaRPr b="0" lang="en-US" sz="2400" strike="noStrike" u="none">
              <a:solidFill>
                <a:schemeClr val="dk1">
                  <a:lumMod val="75000"/>
                  <a:lumOff val="25000"/>
                </a:schemeClr>
              </a:solidFill>
              <a:uFillTx/>
              <a:latin typeface="Calibri"/>
            </a:endParaRPr>
          </a:p>
          <a:p>
            <a:pPr lvl="3" marL="1728000" indent="-216000">
              <a:lnSpc>
                <a:spcPct val="90000"/>
              </a:lnSpc>
              <a:spcBef>
                <a:spcPts val="567"/>
              </a:spcBef>
              <a:buClr>
                <a:srgbClr val="000000"/>
              </a:buClr>
              <a:buSzPct val="75000"/>
              <a:buFont typeface="Symbol" charset="2"/>
              <a:buChar char=""/>
            </a:pPr>
            <a:r>
              <a:rPr b="0" lang="en-US" sz="2400" strike="noStrike" u="none">
                <a:solidFill>
                  <a:schemeClr val="dk1">
                    <a:lumMod val="75000"/>
                    <a:lumOff val="25000"/>
                  </a:schemeClr>
                </a:solidFill>
                <a:uFillTx/>
                <a:latin typeface="Calibri"/>
              </a:rPr>
              <a:t>Fourth Outline Level</a:t>
            </a:r>
            <a:endParaRPr b="0" lang="en-US" sz="2400" strike="noStrike" u="none">
              <a:solidFill>
                <a:schemeClr val="dk1">
                  <a:lumMod val="75000"/>
                  <a:lumOff val="25000"/>
                </a:schemeClr>
              </a:solidFill>
              <a:uFillTx/>
              <a:latin typeface="Calibri"/>
            </a:endParaRPr>
          </a:p>
          <a:p>
            <a:pPr lvl="4" marL="2160000" indent="-216000">
              <a:lnSpc>
                <a:spcPct val="90000"/>
              </a:lnSpc>
              <a:spcBef>
                <a:spcPts val="283"/>
              </a:spcBef>
              <a:buClr>
                <a:srgbClr val="000000"/>
              </a:buClr>
              <a:buSzPct val="45000"/>
              <a:buFont typeface="Wingdings" charset="2"/>
              <a:buChar char=""/>
            </a:pPr>
            <a:r>
              <a:rPr b="0" lang="en-US" sz="2000" strike="noStrike" u="none">
                <a:solidFill>
                  <a:schemeClr val="dk1">
                    <a:lumMod val="75000"/>
                    <a:lumOff val="25000"/>
                  </a:schemeClr>
                </a:solidFill>
                <a:uFillTx/>
                <a:latin typeface="Calibri"/>
              </a:rPr>
              <a:t>Fifth Outline Level</a:t>
            </a:r>
            <a:endParaRPr b="0" lang="en-US" sz="2000" strike="noStrike" u="none">
              <a:solidFill>
                <a:schemeClr val="dk1">
                  <a:lumMod val="75000"/>
                  <a:lumOff val="25000"/>
                </a:schemeClr>
              </a:solidFill>
              <a:uFillTx/>
              <a:latin typeface="Calibri"/>
            </a:endParaRPr>
          </a:p>
          <a:p>
            <a:pPr lvl="5" marL="2592000" indent="-216000">
              <a:lnSpc>
                <a:spcPct val="90000"/>
              </a:lnSpc>
              <a:spcBef>
                <a:spcPts val="283"/>
              </a:spcBef>
              <a:buClr>
                <a:srgbClr val="000000"/>
              </a:buClr>
              <a:buSzPct val="45000"/>
              <a:buFont typeface="Wingdings" charset="2"/>
              <a:buChar char=""/>
            </a:pPr>
            <a:r>
              <a:rPr b="0" lang="en-US" sz="2000" strike="noStrike" u="none">
                <a:solidFill>
                  <a:schemeClr val="dk1">
                    <a:lumMod val="75000"/>
                    <a:lumOff val="25000"/>
                  </a:schemeClr>
                </a:solidFill>
                <a:uFillTx/>
                <a:latin typeface="Calibri"/>
              </a:rPr>
              <a:t>Sixth Outline Level</a:t>
            </a:r>
            <a:endParaRPr b="0" lang="en-US" sz="2000" strike="noStrike" u="none">
              <a:solidFill>
                <a:schemeClr val="dk1">
                  <a:lumMod val="75000"/>
                  <a:lumOff val="25000"/>
                </a:schemeClr>
              </a:solidFill>
              <a:uFillTx/>
              <a:latin typeface="Calibri"/>
            </a:endParaRPr>
          </a:p>
          <a:p>
            <a:pPr lvl="6" marL="3024000" indent="-216000">
              <a:lnSpc>
                <a:spcPct val="90000"/>
              </a:lnSpc>
              <a:spcBef>
                <a:spcPts val="283"/>
              </a:spcBef>
              <a:buClr>
                <a:srgbClr val="000000"/>
              </a:buClr>
              <a:buSzPct val="45000"/>
              <a:buFont typeface="Wingdings" charset="2"/>
              <a:buChar char=""/>
            </a:pPr>
            <a:r>
              <a:rPr b="0" lang="en-US" sz="2000" strike="noStrike" u="none">
                <a:solidFill>
                  <a:schemeClr val="dk1">
                    <a:lumMod val="75000"/>
                    <a:lumOff val="25000"/>
                  </a:schemeClr>
                </a:solidFill>
                <a:uFillTx/>
                <a:latin typeface="Calibri"/>
              </a:rPr>
              <a:t>Seventh Outline Level</a:t>
            </a:r>
            <a:endParaRPr b="0" lang="en-US" sz="2000" strike="noStrike" u="none">
              <a:solidFill>
                <a:schemeClr val="dk1">
                  <a:lumMod val="75000"/>
                  <a:lumOff val="25000"/>
                </a:schemeClr>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3" name="Rectangle 6"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84" name="Rectangle 8" hidden="1"/>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85" name="Rectangle 4"/>
          <p:cNvSpPr/>
          <p:nvPr/>
        </p:nvSpPr>
        <p:spPr>
          <a:xfrm>
            <a:off x="3240" y="6400800"/>
            <a:ext cx="1218852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86" name="Rectangle 5"/>
          <p:cNvSpPr/>
          <p:nvPr/>
        </p:nvSpPr>
        <p:spPr>
          <a:xfrm>
            <a:off x="0" y="633420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endParaRPr b="0" lang="en-US" sz="1800" strike="noStrike" u="none">
              <a:solidFill>
                <a:srgbClr val="000000"/>
              </a:solidFill>
              <a:uFillTx/>
              <a:latin typeface="Arial"/>
            </a:endParaRPr>
          </a:p>
        </p:txBody>
      </p:sp>
      <p:sp>
        <p:nvSpPr>
          <p:cNvPr id="87" name="PlaceHolder 1"/>
          <p:cNvSpPr>
            <a:spLocks noGrp="1"/>
          </p:cNvSpPr>
          <p:nvPr>
            <p:ph type="ftr" idx="24"/>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0"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8" name="Rectangle 6"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89" name="Rectangle 8" hidden="1"/>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90" name="Rectangle 7"/>
          <p:cNvSpPr/>
          <p:nvPr/>
        </p:nvSpPr>
        <p:spPr>
          <a:xfrm>
            <a:off x="0" y="0"/>
            <a:ext cx="4050360" cy="6857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91" name="Rectangle 8"/>
          <p:cNvSpPr/>
          <p:nvPr/>
        </p:nvSpPr>
        <p:spPr>
          <a:xfrm>
            <a:off x="4039920" y="0"/>
            <a:ext cx="6372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000000"/>
              </a:solidFill>
              <a:uFillTx/>
              <a:latin typeface="Arial"/>
            </a:endParaRPr>
          </a:p>
        </p:txBody>
      </p:sp>
      <p:sp>
        <p:nvSpPr>
          <p:cNvPr id="92" name="PlaceHolder 1"/>
          <p:cNvSpPr>
            <a:spLocks noGrp="1"/>
          </p:cNvSpPr>
          <p:nvPr>
            <p:ph type="title"/>
          </p:nvPr>
        </p:nvSpPr>
        <p:spPr>
          <a:xfrm>
            <a:off x="457200" y="594360"/>
            <a:ext cx="3200040" cy="2285640"/>
          </a:xfrm>
          <a:prstGeom prst="rect">
            <a:avLst/>
          </a:prstGeom>
          <a:noFill/>
          <a:ln w="0">
            <a:noFill/>
          </a:ln>
        </p:spPr>
        <p:txBody>
          <a:bodyPr lIns="91440" rIns="91440" tIns="45720" bIns="45720" anchor="b">
            <a:normAutofit/>
          </a:bodyPr>
          <a:p>
            <a:pPr indent="0" defTabSz="914400">
              <a:lnSpc>
                <a:spcPct val="85000"/>
              </a:lnSpc>
              <a:buNone/>
            </a:pPr>
            <a:r>
              <a:rPr b="0" lang="en-US" sz="3600" spc="-51" strike="noStrike" u="none">
                <a:solidFill>
                  <a:srgbClr val="ffffff"/>
                </a:solidFill>
                <a:uFillTx/>
                <a:latin typeface="Calibri Light"/>
              </a:rPr>
              <a:t>Click to edit Master title style</a:t>
            </a:r>
            <a:endParaRPr b="0" lang="en-US" sz="3600" strike="noStrike" u="none">
              <a:solidFill>
                <a:schemeClr val="dk1"/>
              </a:solidFill>
              <a:uFillTx/>
              <a:latin typeface="Calibri"/>
            </a:endParaRPr>
          </a:p>
        </p:txBody>
      </p:sp>
      <p:sp>
        <p:nvSpPr>
          <p:cNvPr id="93" name="PlaceHolder 2"/>
          <p:cNvSpPr>
            <a:spLocks noGrp="1"/>
          </p:cNvSpPr>
          <p:nvPr>
            <p:ph type="body"/>
          </p:nvPr>
        </p:nvSpPr>
        <p:spPr>
          <a:xfrm>
            <a:off x="4800600" y="731520"/>
            <a:ext cx="6491880" cy="525744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94" name="PlaceHolder 3"/>
          <p:cNvSpPr>
            <a:spLocks noGrp="1"/>
          </p:cNvSpPr>
          <p:nvPr>
            <p:ph type="body"/>
          </p:nvPr>
        </p:nvSpPr>
        <p:spPr>
          <a:xfrm>
            <a:off x="457200" y="2926080"/>
            <a:ext cx="3200040" cy="3378600"/>
          </a:xfrm>
          <a:prstGeom prst="rect">
            <a:avLst/>
          </a:prstGeom>
          <a:noFill/>
          <a:ln w="0">
            <a:noFill/>
          </a:ln>
        </p:spPr>
        <p:txBody>
          <a:bodyPr lIns="91440" rIns="91440" tIns="45720" bIns="45720" anchor="t">
            <a:normAutofit/>
          </a:bodyPr>
          <a:p>
            <a:pPr indent="0" defTabSz="914400">
              <a:lnSpc>
                <a:spcPct val="90000"/>
              </a:lnSpc>
              <a:spcBef>
                <a:spcPts val="1199"/>
              </a:spcBef>
              <a:spcAft>
                <a:spcPts val="201"/>
              </a:spcAft>
              <a:buNone/>
              <a:tabLst>
                <a:tab algn="l" pos="0"/>
              </a:tabLst>
            </a:pPr>
            <a:r>
              <a:rPr b="0" lang="en-US" sz="1500" strike="noStrike" u="none">
                <a:solidFill>
                  <a:srgbClr val="ffffff"/>
                </a:solidFill>
                <a:uFillTx/>
                <a:latin typeface="Calibri"/>
              </a:rPr>
              <a:t>Click to edit Master text styles</a:t>
            </a:r>
            <a:endParaRPr b="0" lang="en-US" sz="1500" strike="noStrike" u="none">
              <a:solidFill>
                <a:schemeClr val="dk1">
                  <a:lumMod val="75000"/>
                  <a:lumOff val="25000"/>
                </a:schemeClr>
              </a:solidFill>
              <a:uFillTx/>
              <a:latin typeface="Calibri"/>
            </a:endParaRPr>
          </a:p>
        </p:txBody>
      </p:sp>
      <p:sp>
        <p:nvSpPr>
          <p:cNvPr id="95" name="PlaceHolder 4"/>
          <p:cNvSpPr>
            <a:spLocks noGrp="1"/>
          </p:cNvSpPr>
          <p:nvPr>
            <p:ph type="dt" idx="25"/>
          </p:nvPr>
        </p:nvSpPr>
        <p:spPr>
          <a:xfrm>
            <a:off x="465480" y="6459840"/>
            <a:ext cx="261828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&lt;date/time&gt;</a:t>
            </a:r>
            <a:endParaRPr b="0" lang="en-US" sz="1800" strike="noStrike" u="none">
              <a:solidFill>
                <a:srgbClr val="000000"/>
              </a:solidFill>
              <a:uFillTx/>
              <a:latin typeface="Times New Roman"/>
            </a:endParaRPr>
          </a:p>
        </p:txBody>
      </p:sp>
      <p:sp>
        <p:nvSpPr>
          <p:cNvPr id="96" name="PlaceHolder 5"/>
          <p:cNvSpPr>
            <a:spLocks noGrp="1"/>
          </p:cNvSpPr>
          <p:nvPr>
            <p:ph type="ftr" idx="26"/>
          </p:nvPr>
        </p:nvSpPr>
        <p:spPr>
          <a:xfrm>
            <a:off x="4800600" y="6459840"/>
            <a:ext cx="46479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97" name="PlaceHolder 6"/>
          <p:cNvSpPr>
            <a:spLocks noGrp="1"/>
          </p:cNvSpPr>
          <p:nvPr>
            <p:ph type="sldNum" idx="27"/>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2"/>
                </a:solidFill>
                <a:uFillTx/>
                <a:latin typeface="Calibri"/>
              </a:defRPr>
            </a:lvl1pPr>
          </a:lstStyle>
          <a:p>
            <a:pPr indent="0" defTabSz="457200">
              <a:lnSpc>
                <a:spcPct val="100000"/>
              </a:lnSpc>
              <a:buNone/>
            </a:pPr>
            <a:fld id="{B0C3B300-7B7B-4D07-9C95-D889E2E0AE5F}" type="slidenum">
              <a:rPr b="0" lang="en-CA" sz="1800" strike="noStrike" u="none">
                <a:solidFill>
                  <a:schemeClr val="dk2"/>
                </a:solidFill>
                <a:uFillTx/>
                <a:latin typeface="Calibri"/>
              </a:rPr>
              <a:t>&lt;number&gt;</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2"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Rectangle 6"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99" name="Rectangle 8" hidden="1"/>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100" name="Rectangle 7"/>
          <p:cNvSpPr/>
          <p:nvPr/>
        </p:nvSpPr>
        <p:spPr>
          <a:xfrm>
            <a:off x="0" y="4952880"/>
            <a:ext cx="12188520" cy="1904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101" name="Rectangle 8"/>
          <p:cNvSpPr/>
          <p:nvPr/>
        </p:nvSpPr>
        <p:spPr>
          <a:xfrm>
            <a:off x="0" y="491508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endParaRPr b="0" lang="en-US" sz="1800" strike="noStrike" u="none">
              <a:solidFill>
                <a:srgbClr val="000000"/>
              </a:solidFill>
              <a:uFillTx/>
              <a:latin typeface="Arial"/>
            </a:endParaRPr>
          </a:p>
        </p:txBody>
      </p:sp>
      <p:sp>
        <p:nvSpPr>
          <p:cNvPr id="102" name="PlaceHolder 1"/>
          <p:cNvSpPr>
            <a:spLocks noGrp="1"/>
          </p:cNvSpPr>
          <p:nvPr>
            <p:ph type="title"/>
          </p:nvPr>
        </p:nvSpPr>
        <p:spPr>
          <a:xfrm>
            <a:off x="1097280" y="5074920"/>
            <a:ext cx="10113120" cy="822600"/>
          </a:xfrm>
          <a:prstGeom prst="rect">
            <a:avLst/>
          </a:prstGeom>
          <a:noFill/>
          <a:ln w="0">
            <a:noFill/>
          </a:ln>
        </p:spPr>
        <p:txBody>
          <a:bodyPr lIns="91440" rIns="91440" tIns="0" bIns="0" anchor="b">
            <a:noAutofit/>
          </a:bodyPr>
          <a:p>
            <a:pPr indent="0" defTabSz="914400">
              <a:lnSpc>
                <a:spcPct val="85000"/>
              </a:lnSpc>
              <a:buNone/>
            </a:pPr>
            <a:r>
              <a:rPr b="0" lang="en-US" sz="3600" spc="-51" strike="noStrike" u="none">
                <a:solidFill>
                  <a:srgbClr val="ffffff"/>
                </a:solidFill>
                <a:uFillTx/>
                <a:latin typeface="Calibri Light"/>
              </a:rPr>
              <a:t>Click to edit Master title style</a:t>
            </a:r>
            <a:endParaRPr b="0" lang="en-US" sz="3600" strike="noStrike" u="none">
              <a:solidFill>
                <a:schemeClr val="dk1"/>
              </a:solidFill>
              <a:uFillTx/>
              <a:latin typeface="Calibri"/>
            </a:endParaRPr>
          </a:p>
        </p:txBody>
      </p:sp>
      <p:sp>
        <p:nvSpPr>
          <p:cNvPr id="103" name="PlaceHolder 2"/>
          <p:cNvSpPr>
            <a:spLocks noGrp="1"/>
          </p:cNvSpPr>
          <p:nvPr>
            <p:ph type="body"/>
          </p:nvPr>
        </p:nvSpPr>
        <p:spPr>
          <a:xfrm>
            <a:off x="0" y="0"/>
            <a:ext cx="12191760" cy="4914720"/>
          </a:xfrm>
          <a:prstGeom prst="rect">
            <a:avLst/>
          </a:prstGeom>
          <a:solidFill>
            <a:schemeClr val="lt2">
              <a:lumMod val="90000"/>
            </a:schemeClr>
          </a:solidFill>
          <a:ln w="0">
            <a:noFill/>
          </a:ln>
        </p:spPr>
        <p:txBody>
          <a:bodyPr lIns="457200" rIns="90000" tIns="457200" bIns="45000" anchor="t">
            <a:noAutofit/>
          </a:bodyPr>
          <a:p>
            <a:pPr indent="0" defTabSz="457200">
              <a:lnSpc>
                <a:spcPct val="100000"/>
              </a:lnSpc>
              <a:buNone/>
              <a:tabLst>
                <a:tab algn="l" pos="0"/>
              </a:tabLst>
            </a:pPr>
            <a:r>
              <a:rPr b="0" lang="en-US" sz="3200" strike="noStrike" u="none">
                <a:solidFill>
                  <a:schemeClr val="dk1"/>
                </a:solidFill>
                <a:uFillTx/>
                <a:latin typeface="Calibri"/>
              </a:rPr>
              <a:t>Click icon to add picture</a:t>
            </a:r>
            <a:endParaRPr b="0" lang="en-US" sz="3200" strike="noStrike" u="none">
              <a:solidFill>
                <a:schemeClr val="dk1">
                  <a:lumMod val="75000"/>
                  <a:lumOff val="25000"/>
                </a:schemeClr>
              </a:solidFill>
              <a:uFillTx/>
              <a:latin typeface="Calibri"/>
            </a:endParaRPr>
          </a:p>
        </p:txBody>
      </p:sp>
      <p:sp>
        <p:nvSpPr>
          <p:cNvPr id="104" name="PlaceHolder 3"/>
          <p:cNvSpPr>
            <a:spLocks noGrp="1"/>
          </p:cNvSpPr>
          <p:nvPr>
            <p:ph type="body"/>
          </p:nvPr>
        </p:nvSpPr>
        <p:spPr>
          <a:xfrm>
            <a:off x="1097280" y="5906880"/>
            <a:ext cx="10112760" cy="594000"/>
          </a:xfrm>
          <a:prstGeom prst="rect">
            <a:avLst/>
          </a:prstGeom>
          <a:noFill/>
          <a:ln w="0">
            <a:noFill/>
          </a:ln>
        </p:spPr>
        <p:txBody>
          <a:bodyPr lIns="91440" rIns="91440" tIns="0" bIns="0" anchor="t">
            <a:normAutofit/>
          </a:bodyPr>
          <a:p>
            <a:pPr indent="0" defTabSz="914400">
              <a:lnSpc>
                <a:spcPct val="90000"/>
              </a:lnSpc>
              <a:spcAft>
                <a:spcPts val="601"/>
              </a:spcAft>
              <a:buNone/>
              <a:tabLst>
                <a:tab algn="l" pos="0"/>
              </a:tabLst>
            </a:pPr>
            <a:r>
              <a:rPr b="0" lang="en-US" sz="1500" strike="noStrike" u="none">
                <a:solidFill>
                  <a:srgbClr val="ffffff"/>
                </a:solidFill>
                <a:uFillTx/>
                <a:latin typeface="Calibri"/>
              </a:rPr>
              <a:t>Click to edit Master text styles</a:t>
            </a:r>
            <a:endParaRPr b="0" lang="en-US" sz="1500" strike="noStrike" u="none">
              <a:solidFill>
                <a:schemeClr val="dk1">
                  <a:lumMod val="75000"/>
                  <a:lumOff val="25000"/>
                </a:schemeClr>
              </a:solidFill>
              <a:uFillTx/>
              <a:latin typeface="Calibri"/>
            </a:endParaRPr>
          </a:p>
        </p:txBody>
      </p:sp>
      <p:sp>
        <p:nvSpPr>
          <p:cNvPr id="105" name="PlaceHolder 4"/>
          <p:cNvSpPr>
            <a:spLocks noGrp="1"/>
          </p:cNvSpPr>
          <p:nvPr>
            <p:ph type="dt" idx="28"/>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&lt;date/time&gt;</a:t>
            </a:r>
            <a:endParaRPr b="0" lang="en-US" sz="1800" strike="noStrike" u="none">
              <a:solidFill>
                <a:srgbClr val="000000"/>
              </a:solidFill>
              <a:uFillTx/>
              <a:latin typeface="Times New Roman"/>
            </a:endParaRPr>
          </a:p>
        </p:txBody>
      </p:sp>
      <p:sp>
        <p:nvSpPr>
          <p:cNvPr id="106" name="PlaceHolder 5"/>
          <p:cNvSpPr>
            <a:spLocks noGrp="1"/>
          </p:cNvSpPr>
          <p:nvPr>
            <p:ph type="ftr" idx="29"/>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107" name="PlaceHolder 6"/>
          <p:cNvSpPr>
            <a:spLocks noGrp="1"/>
          </p:cNvSpPr>
          <p:nvPr>
            <p:ph type="sldNum" idx="30"/>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B2390520-55DE-477B-9F65-7076653E2763}" type="slidenum">
              <a:rPr b="0" lang="en-CA" sz="1800" strike="noStrike" u="none">
                <a:solidFill>
                  <a:schemeClr val="dk1"/>
                </a:solidFill>
                <a:uFillTx/>
                <a:latin typeface="Calibri"/>
              </a:rPr>
              <a:t>&lt;number&gt;</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4"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Rectangle 6"/>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13" name="Rectangle 8"/>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14" name="PlaceHolder 1"/>
          <p:cNvSpPr>
            <a:spLocks noGrp="1"/>
          </p:cNvSpPr>
          <p:nvPr>
            <p:ph type="title"/>
          </p:nvPr>
        </p:nvSpPr>
        <p:spPr>
          <a:xfrm>
            <a:off x="674640" y="286560"/>
            <a:ext cx="10928160" cy="813960"/>
          </a:xfrm>
          <a:prstGeom prst="rect">
            <a:avLst/>
          </a:prstGeom>
          <a:noFill/>
          <a:ln w="0">
            <a:noFill/>
          </a:ln>
        </p:spPr>
        <p:txBody>
          <a:bodyPr lIns="91440" rIns="91440" tIns="45720" bIns="45720" anchor="b">
            <a:no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15" name="PlaceHolder 2"/>
          <p:cNvSpPr>
            <a:spLocks noGrp="1"/>
          </p:cNvSpPr>
          <p:nvPr>
            <p:ph type="body"/>
          </p:nvPr>
        </p:nvSpPr>
        <p:spPr>
          <a:xfrm>
            <a:off x="674640" y="1331640"/>
            <a:ext cx="10928160" cy="4537080"/>
          </a:xfrm>
          <a:prstGeom prst="rect">
            <a:avLst/>
          </a:prstGeom>
          <a:noFill/>
          <a:ln w="0">
            <a:noFill/>
          </a:ln>
        </p:spPr>
        <p:txBody>
          <a:bodyPr lIns="45720" rIns="45720" tIns="0" bIns="0" anchor="t" vert="eaVe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16" name="PlaceHolder 3"/>
          <p:cNvSpPr>
            <a:spLocks noGrp="1"/>
          </p:cNvSpPr>
          <p:nvPr>
            <p:ph type="dt" idx="4"/>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 </a:t>
            </a:r>
            <a:endParaRPr b="0" lang="en-US" sz="1800" strike="noStrike" u="none">
              <a:solidFill>
                <a:srgbClr val="000000"/>
              </a:solidFill>
              <a:uFillTx/>
              <a:latin typeface="Times New Roman"/>
            </a:endParaRPr>
          </a:p>
        </p:txBody>
      </p:sp>
      <p:sp>
        <p:nvSpPr>
          <p:cNvPr id="17" name="PlaceHolder 4"/>
          <p:cNvSpPr>
            <a:spLocks noGrp="1"/>
          </p:cNvSpPr>
          <p:nvPr>
            <p:ph type="ftr" idx="5"/>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18" name="PlaceHolder 5"/>
          <p:cNvSpPr>
            <a:spLocks noGrp="1"/>
          </p:cNvSpPr>
          <p:nvPr>
            <p:ph type="sldNum" idx="6"/>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A252666A-9C9A-47D1-B1FF-3DBDAFEDF5BF}" type="slidenum">
              <a:rPr b="0" lang="en-CA" sz="1800" strike="noStrike" u="none">
                <a:solidFill>
                  <a:schemeClr val="dk1"/>
                </a:solidFill>
                <a:uFillTx/>
                <a:latin typeface="Calibri"/>
              </a:rPr>
              <a:t>1</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 name="Rectangle 6"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20" name="Rectangle 8" hidden="1"/>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21" name="Rectangle 6"/>
          <p:cNvSpPr/>
          <p:nvPr/>
        </p:nvSpPr>
        <p:spPr>
          <a:xfrm>
            <a:off x="3240" y="6400800"/>
            <a:ext cx="1218852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22" name="Rectangle 7"/>
          <p:cNvSpPr/>
          <p:nvPr/>
        </p:nvSpPr>
        <p:spPr>
          <a:xfrm>
            <a:off x="0" y="633420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endParaRPr b="0" lang="en-US" sz="1800" strike="noStrike" u="none">
              <a:solidFill>
                <a:srgbClr val="000000"/>
              </a:solidFill>
              <a:uFillTx/>
              <a:latin typeface="Arial"/>
            </a:endParaRPr>
          </a:p>
        </p:txBody>
      </p:sp>
      <p:sp>
        <p:nvSpPr>
          <p:cNvPr id="23" name="PlaceHolder 1"/>
          <p:cNvSpPr>
            <a:spLocks noGrp="1"/>
          </p:cNvSpPr>
          <p:nvPr>
            <p:ph type="title"/>
          </p:nvPr>
        </p:nvSpPr>
        <p:spPr>
          <a:xfrm>
            <a:off x="8724960" y="412200"/>
            <a:ext cx="2628720" cy="5759640"/>
          </a:xfrm>
          <a:prstGeom prst="rect">
            <a:avLst/>
          </a:prstGeom>
          <a:noFill/>
          <a:ln w="0">
            <a:noFill/>
          </a:ln>
        </p:spPr>
        <p:txBody>
          <a:bodyPr lIns="91440" rIns="91440" tIns="45720" bIns="45720" anchor="b" vert="eaVert">
            <a:no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24" name="PlaceHolder 2"/>
          <p:cNvSpPr>
            <a:spLocks noGrp="1"/>
          </p:cNvSpPr>
          <p:nvPr>
            <p:ph type="body"/>
          </p:nvPr>
        </p:nvSpPr>
        <p:spPr>
          <a:xfrm>
            <a:off x="838080" y="412200"/>
            <a:ext cx="7733880" cy="5759640"/>
          </a:xfrm>
          <a:prstGeom prst="rect">
            <a:avLst/>
          </a:prstGeom>
          <a:noFill/>
          <a:ln w="0">
            <a:noFill/>
          </a:ln>
        </p:spPr>
        <p:txBody>
          <a:bodyPr lIns="45720" rIns="45720" tIns="0" bIns="0" anchor="t" vert="eaVe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25" name="PlaceHolder 3"/>
          <p:cNvSpPr>
            <a:spLocks noGrp="1"/>
          </p:cNvSpPr>
          <p:nvPr>
            <p:ph type="dt" idx="7"/>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 </a:t>
            </a:r>
            <a:endParaRPr b="0" lang="en-US" sz="1800" strike="noStrike" u="none">
              <a:solidFill>
                <a:srgbClr val="000000"/>
              </a:solidFill>
              <a:uFillTx/>
              <a:latin typeface="Times New Roman"/>
            </a:endParaRPr>
          </a:p>
        </p:txBody>
      </p:sp>
      <p:sp>
        <p:nvSpPr>
          <p:cNvPr id="26" name="PlaceHolder 4"/>
          <p:cNvSpPr>
            <a:spLocks noGrp="1"/>
          </p:cNvSpPr>
          <p:nvPr>
            <p:ph type="ftr" idx="8"/>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27" name="PlaceHolder 5"/>
          <p:cNvSpPr>
            <a:spLocks noGrp="1"/>
          </p:cNvSpPr>
          <p:nvPr>
            <p:ph type="sldNum" idx="9"/>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84409477-11B2-45A0-9D95-8197EA40058E}" type="slidenum">
              <a:rPr b="0" lang="en-CA" sz="1800" strike="noStrike" u="none">
                <a:solidFill>
                  <a:schemeClr val="dk1"/>
                </a:solidFill>
                <a:uFillTx/>
                <a:latin typeface="Calibri"/>
              </a:rPr>
              <a:t>1</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 name="Rectangle 6"/>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29" name="Rectangle 8"/>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30" name="Rectangle 6"/>
          <p:cNvSpPr/>
          <p:nvPr/>
        </p:nvSpPr>
        <p:spPr>
          <a:xfrm>
            <a:off x="0" y="641808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31" name="Rectangle 7"/>
          <p:cNvSpPr/>
          <p:nvPr/>
        </p:nvSpPr>
        <p:spPr>
          <a:xfrm>
            <a:off x="0" y="6334200"/>
            <a:ext cx="12191760" cy="65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0880" bIns="20880" anchor="t">
            <a:noAutofit/>
          </a:bodyPr>
          <a:p>
            <a:endParaRPr b="0" lang="en-US" sz="1800" strike="noStrike" u="none">
              <a:solidFill>
                <a:srgbClr val="000000"/>
              </a:solidFill>
              <a:uFillTx/>
              <a:latin typeface="Arial"/>
            </a:endParaRPr>
          </a:p>
        </p:txBody>
      </p:sp>
      <p:sp>
        <p:nvSpPr>
          <p:cNvPr id="32"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rm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33" name="PlaceHolder 2"/>
          <p:cNvSpPr>
            <a:spLocks noGrp="1"/>
          </p:cNvSpPr>
          <p:nvPr>
            <p:ph type="ftr" idx="10"/>
          </p:nvPr>
        </p:nvSpPr>
        <p:spPr>
          <a:xfrm>
            <a:off x="3686040" y="6459840"/>
            <a:ext cx="4822560" cy="364680"/>
          </a:xfrm>
          <a:prstGeom prst="rect">
            <a:avLst/>
          </a:prstGeom>
          <a:noFill/>
          <a:ln w="0">
            <a:noFill/>
          </a:ln>
        </p:spPr>
        <p:txBody>
          <a:bodyPr lIns="91440" rIns="91440" tIns="45720" bIns="45720" anchor="ctr">
            <a:noAutofit/>
          </a:bodyPr>
          <a:lstStyle>
            <a:lvl1pPr indent="0" algn="ctr" defTabSz="457200">
              <a:lnSpc>
                <a:spcPct val="100000"/>
              </a:lnSpc>
              <a:buNone/>
              <a:defRPr b="0" lang="en-CA" sz="1600" strike="noStrike" u="none" cap="all">
                <a:solidFill>
                  <a:srgbClr val="ffffff"/>
                </a:solidFill>
                <a:uFillTx/>
                <a:latin typeface="Calibri"/>
              </a:defRPr>
            </a:lvl1pPr>
          </a:lstStyle>
          <a:p>
            <a:pPr indent="0" algn="ctr" defTabSz="457200">
              <a:lnSpc>
                <a:spcPct val="100000"/>
              </a:lnSpc>
              <a:buNone/>
            </a:pPr>
            <a:r>
              <a:rPr b="0" lang="en-CA" sz="1600" strike="noStrike" u="none" cap="all">
                <a:solidFill>
                  <a:srgbClr val="ffffff"/>
                </a:solidFill>
                <a:uFillTx/>
                <a:latin typeface="Calibri"/>
              </a:rPr>
              <a:t>&lt;footer&gt;</a:t>
            </a:r>
            <a:endParaRPr b="0" lang="en-US" sz="1600" strike="noStrike" u="none">
              <a:solidFill>
                <a:srgbClr val="000000"/>
              </a:solidFill>
              <a:uFillTx/>
              <a:latin typeface="Times New Roman"/>
            </a:endParaRPr>
          </a:p>
        </p:txBody>
      </p:sp>
      <p:cxnSp>
        <p:nvCxnSpPr>
          <p:cNvPr id="34" name="Straight Connector 11"/>
          <p:cNvCxnSpPr/>
          <p:nvPr/>
        </p:nvCxnSpPr>
        <p:spPr>
          <a:xfrm>
            <a:off x="801000" y="1258560"/>
            <a:ext cx="10351080" cy="360"/>
          </a:xfrm>
          <a:prstGeom prst="straightConnector1">
            <a:avLst/>
          </a:prstGeom>
          <a:ln>
            <a:solidFill>
              <a:srgbClr val="99cb38"/>
            </a:solidFill>
            <a:round/>
          </a:ln>
        </p:spPr>
      </p:cxnSp>
      <p:sp>
        <p:nvSpPr>
          <p:cNvPr id="35" name="PlaceHolder 3"/>
          <p:cNvSpPr>
            <a:spLocks noGrp="1"/>
          </p:cNvSpPr>
          <p:nvPr>
            <p:ph type="body"/>
          </p:nvPr>
        </p:nvSpPr>
        <p:spPr>
          <a:xfrm>
            <a:off x="801360" y="1472040"/>
            <a:ext cx="10350360" cy="4770000"/>
          </a:xfrm>
          <a:prstGeom prst="rect">
            <a:avLst/>
          </a:prstGeom>
          <a:noFill/>
          <a:ln w="0">
            <a:noFill/>
          </a:ln>
        </p:spPr>
        <p:txBody>
          <a:bodyPr lIns="0" rIns="0" tIns="45720" bIns="45720" anchor="t">
            <a:norm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600" strike="noStrike" u="none">
                <a:solidFill>
                  <a:schemeClr val="dk1">
                    <a:lumMod val="75000"/>
                    <a:lumOff val="25000"/>
                  </a:schemeClr>
                </a:solidFill>
                <a:uFillTx/>
                <a:latin typeface="Calibri"/>
              </a:rPr>
              <a:t>Second level</a:t>
            </a:r>
            <a:endParaRPr b="0" lang="en-US" sz="36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Third level</a:t>
            </a:r>
            <a:endParaRPr b="0" lang="en-US" sz="32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800" strike="noStrike" u="none">
                <a:solidFill>
                  <a:schemeClr val="dk1">
                    <a:lumMod val="75000"/>
                    <a:lumOff val="25000"/>
                  </a:schemeClr>
                </a:solidFill>
                <a:uFillTx/>
                <a:latin typeface="Calibri"/>
              </a:rPr>
              <a:t>Fourth level</a:t>
            </a:r>
            <a:endParaRPr b="0" lang="en-US" sz="28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800" strike="noStrike" u="none">
                <a:solidFill>
                  <a:schemeClr val="dk1">
                    <a:lumMod val="75000"/>
                    <a:lumOff val="25000"/>
                  </a:schemeClr>
                </a:solidFill>
                <a:uFillTx/>
                <a:latin typeface="Calibri"/>
              </a:rPr>
              <a:t>Fifth level</a:t>
            </a:r>
            <a:endParaRPr b="0" lang="en-US" sz="2800" strike="noStrike" u="none">
              <a:solidFill>
                <a:schemeClr val="dk1">
                  <a:lumMod val="75000"/>
                  <a:lumOff val="25000"/>
                </a:schemeClr>
              </a:solidFill>
              <a:uFillTx/>
              <a:latin typeface="Calibri"/>
            </a:endParaRPr>
          </a:p>
        </p:txBody>
      </p:sp>
    </p:spTree>
  </p:cSld>
  <p:clrMap bg1="lt1" tx1="dk1" bg2="lt2" tx2="dk2" accent1="accent1" accent2="accent2" accent3="accent3" accent4="accent4" accent5="accent5" accent6="accent6" hlink="hlink" folHlink="folHlink"/>
  <p:sldLayoutIdLst>
    <p:sldLayoutId id="2147483655" r:id="rId2"/>
    <p:sldLayoutId id="2147483656" r:id="rId3"/>
    <p:sldLayoutId id="2147483657" r:id="rId4"/>
    <p:sldLayoutId id="2147483658" r:id="rId5"/>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Rectangle 6"/>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39" name="Rectangle 8"/>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40" name="PlaceHolder 1"/>
          <p:cNvSpPr>
            <a:spLocks noGrp="1"/>
          </p:cNvSpPr>
          <p:nvPr>
            <p:ph type="title"/>
          </p:nvPr>
        </p:nvSpPr>
        <p:spPr>
          <a:xfrm>
            <a:off x="674640" y="286560"/>
            <a:ext cx="10928160" cy="813960"/>
          </a:xfrm>
          <a:prstGeom prst="rect">
            <a:avLst/>
          </a:prstGeom>
          <a:noFill/>
          <a:ln w="0">
            <a:noFill/>
          </a:ln>
        </p:spPr>
        <p:txBody>
          <a:bodyPr lIns="91440" rIns="91440" tIns="45720" bIns="45720" anchor="b">
            <a:no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41" name="PlaceHolder 2"/>
          <p:cNvSpPr>
            <a:spLocks noGrp="1"/>
          </p:cNvSpPr>
          <p:nvPr>
            <p:ph type="body"/>
          </p:nvPr>
        </p:nvSpPr>
        <p:spPr>
          <a:xfrm>
            <a:off x="674640" y="1331640"/>
            <a:ext cx="10928160" cy="453708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42" name="PlaceHolder 3"/>
          <p:cNvSpPr>
            <a:spLocks noGrp="1"/>
          </p:cNvSpPr>
          <p:nvPr>
            <p:ph type="dt" idx="11"/>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US" sz="1800" strike="noStrike" u="none">
                <a:solidFill>
                  <a:schemeClr val="dk1"/>
                </a:solidFill>
                <a:uFillTx/>
                <a:latin typeface="Calibri"/>
              </a:defRPr>
            </a:lvl1pPr>
          </a:lstStyle>
          <a:p>
            <a:pPr indent="0" defTabSz="457200">
              <a:lnSpc>
                <a:spcPct val="100000"/>
              </a:lnSpc>
              <a:buNone/>
            </a:pPr>
            <a:r>
              <a:rPr b="0" lang="en-US" sz="1800" strike="noStrike" u="none">
                <a:solidFill>
                  <a:schemeClr val="dk1"/>
                </a:solidFill>
                <a:uFillTx/>
                <a:latin typeface="Calibri"/>
              </a:rPr>
              <a:t> </a:t>
            </a:r>
            <a:endParaRPr b="0" lang="en-US" sz="1800" strike="noStrike" u="none">
              <a:solidFill>
                <a:srgbClr val="000000"/>
              </a:solidFill>
              <a:uFillTx/>
              <a:latin typeface="Times New Roman"/>
            </a:endParaRPr>
          </a:p>
        </p:txBody>
      </p:sp>
      <p:sp>
        <p:nvSpPr>
          <p:cNvPr id="43" name="PlaceHolder 4"/>
          <p:cNvSpPr>
            <a:spLocks noGrp="1"/>
          </p:cNvSpPr>
          <p:nvPr>
            <p:ph type="ftr" idx="12"/>
          </p:nvPr>
        </p:nvSpPr>
        <p:spPr>
          <a:xfrm>
            <a:off x="3686040" y="6459840"/>
            <a:ext cx="4822560" cy="364680"/>
          </a:xfrm>
          <a:prstGeom prst="rect">
            <a:avLst/>
          </a:prstGeom>
          <a:noFill/>
          <a:ln w="0">
            <a:noFill/>
          </a:ln>
        </p:spPr>
        <p:txBody>
          <a:bodyPr lIns="91440" rIns="91440" tIns="45720" bIns="45720" anchor="ctr">
            <a:noAutofit/>
          </a:bodyPr>
          <a:lstStyle>
            <a:lvl1pPr indent="0" algn="ctr" defTabSz="457200">
              <a:lnSpc>
                <a:spcPct val="100000"/>
              </a:lnSpc>
              <a:buNone/>
              <a:defRPr b="0" lang="en-CA" sz="900" strike="noStrike" u="none" cap="all">
                <a:solidFill>
                  <a:srgbClr val="ffffff"/>
                </a:solidFill>
                <a:uFillTx/>
                <a:latin typeface="Calibri"/>
              </a:defRPr>
            </a:lvl1pPr>
          </a:lstStyle>
          <a:p>
            <a:pPr indent="0" algn="ctr" defTabSz="457200">
              <a:lnSpc>
                <a:spcPct val="100000"/>
              </a:lnSpc>
              <a:buNone/>
            </a:pPr>
            <a:r>
              <a:rPr b="0" lang="en-CA" sz="900" strike="noStrike" u="none" cap="all">
                <a:solidFill>
                  <a:srgbClr val="ffffff"/>
                </a:solidFill>
                <a:uFillTx/>
                <a:latin typeface="Calibri"/>
              </a:rPr>
              <a:t> </a:t>
            </a:r>
            <a:endParaRPr b="0" lang="en-US" sz="900" strike="noStrike" u="none">
              <a:solidFill>
                <a:srgbClr val="000000"/>
              </a:solidFill>
              <a:uFillTx/>
              <a:latin typeface="Times New Roman"/>
            </a:endParaRPr>
          </a:p>
        </p:txBody>
      </p:sp>
      <p:sp>
        <p:nvSpPr>
          <p:cNvPr id="44" name="PlaceHolder 5"/>
          <p:cNvSpPr>
            <a:spLocks noGrp="1"/>
          </p:cNvSpPr>
          <p:nvPr>
            <p:ph type="sldNum" idx="13"/>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US" sz="1800" strike="noStrike" u="none">
                <a:solidFill>
                  <a:schemeClr val="dk1"/>
                </a:solidFill>
                <a:uFillTx/>
                <a:latin typeface="Calibri"/>
              </a:defRPr>
            </a:lvl1pPr>
          </a:lstStyle>
          <a:p>
            <a:pPr indent="0" defTabSz="457200">
              <a:lnSpc>
                <a:spcPct val="100000"/>
              </a:lnSpc>
              <a:buNone/>
            </a:pPr>
            <a:fld id="{0667C791-4E8F-46DC-8710-4D148FCF99AD}" type="slidenum">
              <a:rPr b="0" lang="en-US" sz="1800" strike="noStrike" u="none">
                <a:solidFill>
                  <a:schemeClr val="dk1"/>
                </a:solidFill>
                <a:uFillTx/>
                <a:latin typeface="Calibri"/>
              </a:rPr>
              <a:t>1</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0"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Rectangle 6"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48" name="Rectangle 8" hidden="1"/>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49" name="Rectangle 6"/>
          <p:cNvSpPr/>
          <p:nvPr/>
        </p:nvSpPr>
        <p:spPr>
          <a:xfrm>
            <a:off x="3240" y="6400800"/>
            <a:ext cx="1218852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50" name="Rectangle 7"/>
          <p:cNvSpPr/>
          <p:nvPr/>
        </p:nvSpPr>
        <p:spPr>
          <a:xfrm>
            <a:off x="0" y="633420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19080" bIns="19080" anchor="t">
            <a:noAutofit/>
          </a:bodyPr>
          <a:p>
            <a:endParaRPr b="0" lang="en-US" sz="1800" strike="noStrike" u="none">
              <a:solidFill>
                <a:srgbClr val="000000"/>
              </a:solidFill>
              <a:uFillTx/>
              <a:latin typeface="Arial"/>
            </a:endParaRPr>
          </a:p>
        </p:txBody>
      </p:sp>
      <p:sp>
        <p:nvSpPr>
          <p:cNvPr id="51" name="PlaceHolder 1"/>
          <p:cNvSpPr>
            <a:spLocks noGrp="1"/>
          </p:cNvSpPr>
          <p:nvPr>
            <p:ph type="title"/>
          </p:nvPr>
        </p:nvSpPr>
        <p:spPr>
          <a:xfrm>
            <a:off x="1097280" y="758880"/>
            <a:ext cx="10058040" cy="3565800"/>
          </a:xfrm>
          <a:prstGeom prst="rect">
            <a:avLst/>
          </a:prstGeom>
          <a:noFill/>
          <a:ln w="0">
            <a:noFill/>
          </a:ln>
        </p:spPr>
        <p:txBody>
          <a:bodyPr lIns="91440" rIns="91440" tIns="45720" bIns="45720" anchor="b">
            <a:normAutofit/>
          </a:bodyPr>
          <a:p>
            <a:pPr indent="0" defTabSz="914400">
              <a:lnSpc>
                <a:spcPct val="85000"/>
              </a:lnSpc>
              <a:buNone/>
            </a:pPr>
            <a:r>
              <a:rPr b="0" lang="en-US" sz="8000" spc="-51" strike="noStrike" u="none">
                <a:solidFill>
                  <a:schemeClr val="dk1">
                    <a:lumMod val="85000"/>
                    <a:lumOff val="15000"/>
                  </a:schemeClr>
                </a:solidFill>
                <a:uFillTx/>
                <a:latin typeface="Calibri Light"/>
              </a:rPr>
              <a:t>Click to edit Master title style</a:t>
            </a:r>
            <a:endParaRPr b="0" lang="en-US" sz="8000" strike="noStrike" u="none">
              <a:solidFill>
                <a:schemeClr val="dk1"/>
              </a:solidFill>
              <a:uFillTx/>
              <a:latin typeface="Calibri"/>
            </a:endParaRPr>
          </a:p>
        </p:txBody>
      </p:sp>
      <p:sp>
        <p:nvSpPr>
          <p:cNvPr id="52" name="PlaceHolder 2"/>
          <p:cNvSpPr>
            <a:spLocks noGrp="1"/>
          </p:cNvSpPr>
          <p:nvPr>
            <p:ph type="body"/>
          </p:nvPr>
        </p:nvSpPr>
        <p:spPr>
          <a:xfrm>
            <a:off x="1097280" y="4453200"/>
            <a:ext cx="10058040" cy="1142640"/>
          </a:xfrm>
          <a:prstGeom prst="rect">
            <a:avLst/>
          </a:prstGeom>
          <a:noFill/>
          <a:ln w="0">
            <a:noFill/>
          </a:ln>
        </p:spPr>
        <p:txBody>
          <a:bodyPr lIns="91440" rIns="91440" tIns="45720" bIns="45720" anchor="t">
            <a:normAutofit/>
          </a:bodyPr>
          <a:p>
            <a:pPr indent="0" defTabSz="914400">
              <a:lnSpc>
                <a:spcPct val="90000"/>
              </a:lnSpc>
              <a:spcBef>
                <a:spcPts val="1199"/>
              </a:spcBef>
              <a:spcAft>
                <a:spcPts val="201"/>
              </a:spcAft>
              <a:buNone/>
              <a:tabLst>
                <a:tab algn="l" pos="0"/>
              </a:tabLst>
            </a:pPr>
            <a:r>
              <a:rPr b="0" lang="en-US" sz="2400" spc="201" strike="noStrike" u="none" cap="all">
                <a:solidFill>
                  <a:schemeClr val="dk2"/>
                </a:solidFill>
                <a:uFillTx/>
                <a:latin typeface="Calibri Light"/>
              </a:rPr>
              <a:t>Click to edit Master text styles</a:t>
            </a:r>
            <a:endParaRPr b="0" lang="en-US" sz="2400" strike="noStrike" u="none">
              <a:solidFill>
                <a:schemeClr val="dk1">
                  <a:lumMod val="75000"/>
                  <a:lumOff val="25000"/>
                </a:schemeClr>
              </a:solidFill>
              <a:uFillTx/>
              <a:latin typeface="Calibri"/>
            </a:endParaRPr>
          </a:p>
        </p:txBody>
      </p:sp>
      <p:sp>
        <p:nvSpPr>
          <p:cNvPr id="53" name="PlaceHolder 3"/>
          <p:cNvSpPr>
            <a:spLocks noGrp="1"/>
          </p:cNvSpPr>
          <p:nvPr>
            <p:ph type="dt" idx="14"/>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&lt;date/time&gt;</a:t>
            </a:r>
            <a:endParaRPr b="0" lang="en-US" sz="1800" strike="noStrike" u="none">
              <a:solidFill>
                <a:srgbClr val="000000"/>
              </a:solidFill>
              <a:uFillTx/>
              <a:latin typeface="Times New Roman"/>
            </a:endParaRPr>
          </a:p>
        </p:txBody>
      </p:sp>
      <p:sp>
        <p:nvSpPr>
          <p:cNvPr id="54" name="PlaceHolder 4"/>
          <p:cNvSpPr>
            <a:spLocks noGrp="1"/>
          </p:cNvSpPr>
          <p:nvPr>
            <p:ph type="ftr" idx="15"/>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55" name="PlaceHolder 5"/>
          <p:cNvSpPr>
            <a:spLocks noGrp="1"/>
          </p:cNvSpPr>
          <p:nvPr>
            <p:ph type="sldNum" idx="16"/>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AE45DD74-9E3A-49B8-A563-A8DB75305319}" type="slidenum">
              <a:rPr b="0" lang="en-CA" sz="1800" strike="noStrike" u="none">
                <a:solidFill>
                  <a:schemeClr val="dk1"/>
                </a:solidFill>
                <a:uFillTx/>
                <a:latin typeface="Calibri"/>
              </a:rPr>
              <a:t>&lt;number&gt;</a:t>
            </a:fld>
            <a:endParaRPr b="0" lang="en-US" sz="1800" strike="noStrike" u="none">
              <a:solidFill>
                <a:srgbClr val="000000"/>
              </a:solidFill>
              <a:uFillTx/>
              <a:latin typeface="Times New Roman"/>
            </a:endParaRPr>
          </a:p>
        </p:txBody>
      </p:sp>
      <p:cxnSp>
        <p:nvCxnSpPr>
          <p:cNvPr id="56" name="Straight Connector 8"/>
          <p:cNvCxnSpPr/>
          <p:nvPr/>
        </p:nvCxnSpPr>
        <p:spPr>
          <a:xfrm>
            <a:off x="1207440" y="4343400"/>
            <a:ext cx="9875880" cy="360"/>
          </a:xfrm>
          <a:prstGeom prst="straightConnector1">
            <a:avLst/>
          </a:prstGeom>
          <a:ln w="6350">
            <a:solidFill>
              <a:srgbClr val="000000">
                <a:lumMod val="50000"/>
                <a:lumOff val="50000"/>
              </a:srgbClr>
            </a:solidFill>
            <a:round/>
          </a:ln>
        </p:spPr>
      </p:cxnSp>
    </p:spTree>
  </p:cSld>
  <p:clrMap bg1="lt1" tx1="dk1" bg2="lt2" tx2="dk2" accent1="accent1" accent2="accent2" accent3="accent3" accent4="accent4" accent5="accent5" accent6="accent6" hlink="hlink" folHlink="folHlink"/>
  <p:sldLayoutIdLst>
    <p:sldLayoutId id="2147483662"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7" name="Rectangle 6"/>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58" name="Rectangle 8"/>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59" name="PlaceHolder 1"/>
          <p:cNvSpPr>
            <a:spLocks noGrp="1"/>
          </p:cNvSpPr>
          <p:nvPr>
            <p:ph type="title"/>
          </p:nvPr>
        </p:nvSpPr>
        <p:spPr>
          <a:xfrm>
            <a:off x="1097280" y="286560"/>
            <a:ext cx="10058040" cy="1450440"/>
          </a:xfrm>
          <a:prstGeom prst="rect">
            <a:avLst/>
          </a:prstGeom>
          <a:noFill/>
          <a:ln w="0">
            <a:noFill/>
          </a:ln>
        </p:spPr>
        <p:txBody>
          <a:bodyPr lIns="91440" rIns="91440" tIns="45720" bIns="45720" anchor="b">
            <a:no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60" name="PlaceHolder 2"/>
          <p:cNvSpPr>
            <a:spLocks noGrp="1"/>
          </p:cNvSpPr>
          <p:nvPr>
            <p:ph type="body"/>
          </p:nvPr>
        </p:nvSpPr>
        <p:spPr>
          <a:xfrm>
            <a:off x="1097280" y="1845720"/>
            <a:ext cx="4937400" cy="402300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61" name="PlaceHolder 3"/>
          <p:cNvSpPr>
            <a:spLocks noGrp="1"/>
          </p:cNvSpPr>
          <p:nvPr>
            <p:ph type="body"/>
          </p:nvPr>
        </p:nvSpPr>
        <p:spPr>
          <a:xfrm>
            <a:off x="6217920" y="1845720"/>
            <a:ext cx="4937400" cy="402300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62" name="PlaceHolder 4"/>
          <p:cNvSpPr>
            <a:spLocks noGrp="1"/>
          </p:cNvSpPr>
          <p:nvPr>
            <p:ph type="dt" idx="17"/>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 </a:t>
            </a:r>
            <a:endParaRPr b="0" lang="en-US" sz="1800" strike="noStrike" u="none">
              <a:solidFill>
                <a:srgbClr val="000000"/>
              </a:solidFill>
              <a:uFillTx/>
              <a:latin typeface="Times New Roman"/>
            </a:endParaRPr>
          </a:p>
        </p:txBody>
      </p:sp>
      <p:sp>
        <p:nvSpPr>
          <p:cNvPr id="63" name="PlaceHolder 5"/>
          <p:cNvSpPr>
            <a:spLocks noGrp="1"/>
          </p:cNvSpPr>
          <p:nvPr>
            <p:ph type="ftr" idx="18"/>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64" name="PlaceHolder 6"/>
          <p:cNvSpPr>
            <a:spLocks noGrp="1"/>
          </p:cNvSpPr>
          <p:nvPr>
            <p:ph type="sldNum" idx="19"/>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14F109C8-7986-4088-A83B-B868DE9DE744}" type="slidenum">
              <a:rPr b="0" lang="en-CA" sz="1800" strike="noStrike" u="none">
                <a:solidFill>
                  <a:schemeClr val="dk1"/>
                </a:solidFill>
                <a:uFillTx/>
                <a:latin typeface="Calibri"/>
              </a:rPr>
              <a:t>1</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4"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8" name="Rectangle 6"/>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69" name="Rectangle 8"/>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70" name="PlaceHolder 1"/>
          <p:cNvSpPr>
            <a:spLocks noGrp="1"/>
          </p:cNvSpPr>
          <p:nvPr>
            <p:ph type="title"/>
          </p:nvPr>
        </p:nvSpPr>
        <p:spPr>
          <a:xfrm>
            <a:off x="1097280" y="286560"/>
            <a:ext cx="10058040" cy="1450440"/>
          </a:xfrm>
          <a:prstGeom prst="rect">
            <a:avLst/>
          </a:prstGeom>
          <a:noFill/>
          <a:ln w="0">
            <a:noFill/>
          </a:ln>
        </p:spPr>
        <p:txBody>
          <a:bodyPr lIns="91440" rIns="91440" tIns="45720" bIns="45720" anchor="b">
            <a:no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71" name="PlaceHolder 2"/>
          <p:cNvSpPr>
            <a:spLocks noGrp="1"/>
          </p:cNvSpPr>
          <p:nvPr>
            <p:ph type="body"/>
          </p:nvPr>
        </p:nvSpPr>
        <p:spPr>
          <a:xfrm>
            <a:off x="1097280" y="1846080"/>
            <a:ext cx="4937400" cy="735840"/>
          </a:xfrm>
          <a:prstGeom prst="rect">
            <a:avLst/>
          </a:prstGeom>
          <a:noFill/>
          <a:ln w="0">
            <a:noFill/>
          </a:ln>
        </p:spPr>
        <p:txBody>
          <a:bodyPr lIns="91440" rIns="91440" tIns="45720" bIns="45720" anchor="ctr">
            <a:normAutofit/>
          </a:bodyPr>
          <a:p>
            <a:pPr indent="0" defTabSz="914400">
              <a:lnSpc>
                <a:spcPct val="90000"/>
              </a:lnSpc>
              <a:spcBef>
                <a:spcPts val="1199"/>
              </a:spcBef>
              <a:spcAft>
                <a:spcPts val="201"/>
              </a:spcAft>
              <a:buNone/>
              <a:tabLst>
                <a:tab algn="l" pos="0"/>
              </a:tabLst>
            </a:pPr>
            <a:r>
              <a:rPr b="0" lang="en-US" sz="2000" strike="noStrike" u="none" cap="all">
                <a:solidFill>
                  <a:schemeClr val="dk2"/>
                </a:solidFill>
                <a:uFillTx/>
                <a:latin typeface="Calibri"/>
              </a:rPr>
              <a:t>Click to edit Master text styles</a:t>
            </a:r>
            <a:endParaRPr b="0" lang="en-US" sz="2000" strike="noStrike" u="none">
              <a:solidFill>
                <a:schemeClr val="dk1">
                  <a:lumMod val="75000"/>
                  <a:lumOff val="25000"/>
                </a:schemeClr>
              </a:solidFill>
              <a:uFillTx/>
              <a:latin typeface="Calibri"/>
            </a:endParaRPr>
          </a:p>
        </p:txBody>
      </p:sp>
      <p:sp>
        <p:nvSpPr>
          <p:cNvPr id="72" name="PlaceHolder 3"/>
          <p:cNvSpPr>
            <a:spLocks noGrp="1"/>
          </p:cNvSpPr>
          <p:nvPr>
            <p:ph type="body"/>
          </p:nvPr>
        </p:nvSpPr>
        <p:spPr>
          <a:xfrm>
            <a:off x="1097280" y="2582280"/>
            <a:ext cx="4937400" cy="337788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73" name="PlaceHolder 4"/>
          <p:cNvSpPr>
            <a:spLocks noGrp="1"/>
          </p:cNvSpPr>
          <p:nvPr>
            <p:ph type="body"/>
          </p:nvPr>
        </p:nvSpPr>
        <p:spPr>
          <a:xfrm>
            <a:off x="6217920" y="1846080"/>
            <a:ext cx="4937400" cy="735840"/>
          </a:xfrm>
          <a:prstGeom prst="rect">
            <a:avLst/>
          </a:prstGeom>
          <a:noFill/>
          <a:ln w="0">
            <a:noFill/>
          </a:ln>
        </p:spPr>
        <p:txBody>
          <a:bodyPr lIns="91440" rIns="91440" tIns="45720" bIns="45720" anchor="ctr">
            <a:normAutofit/>
          </a:bodyPr>
          <a:p>
            <a:pPr indent="0" defTabSz="914400">
              <a:lnSpc>
                <a:spcPct val="90000"/>
              </a:lnSpc>
              <a:spcBef>
                <a:spcPts val="1199"/>
              </a:spcBef>
              <a:spcAft>
                <a:spcPts val="201"/>
              </a:spcAft>
              <a:buNone/>
              <a:tabLst>
                <a:tab algn="l" pos="0"/>
              </a:tabLst>
            </a:pPr>
            <a:r>
              <a:rPr b="0" lang="en-US" sz="2000" strike="noStrike" u="none" cap="all">
                <a:solidFill>
                  <a:schemeClr val="dk2"/>
                </a:solidFill>
                <a:uFillTx/>
                <a:latin typeface="Calibri"/>
              </a:rPr>
              <a:t>Click to edit Master text styles</a:t>
            </a:r>
            <a:endParaRPr b="0" lang="en-US" sz="2000" strike="noStrike" u="none">
              <a:solidFill>
                <a:schemeClr val="dk1">
                  <a:lumMod val="75000"/>
                  <a:lumOff val="25000"/>
                </a:schemeClr>
              </a:solidFill>
              <a:uFillTx/>
              <a:latin typeface="Calibri"/>
            </a:endParaRPr>
          </a:p>
        </p:txBody>
      </p:sp>
      <p:sp>
        <p:nvSpPr>
          <p:cNvPr id="74" name="PlaceHolder 5"/>
          <p:cNvSpPr>
            <a:spLocks noGrp="1"/>
          </p:cNvSpPr>
          <p:nvPr>
            <p:ph type="body"/>
          </p:nvPr>
        </p:nvSpPr>
        <p:spPr>
          <a:xfrm>
            <a:off x="6217920" y="2582280"/>
            <a:ext cx="4937400" cy="337788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US" sz="3600" strike="noStrike" u="none">
                <a:solidFill>
                  <a:schemeClr val="dk1">
                    <a:lumMod val="75000"/>
                    <a:lumOff val="25000"/>
                  </a:schemeClr>
                </a:solidFill>
                <a:uFillTx/>
                <a:latin typeface="Calibri"/>
              </a:rPr>
              <a:t>Click to edit Master text styles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US" sz="3200" strike="noStrike" u="none">
                <a:solidFill>
                  <a:schemeClr val="dk1">
                    <a:lumMod val="75000"/>
                    <a:lumOff val="25000"/>
                  </a:schemeClr>
                </a:solidFill>
                <a:uFillTx/>
                <a:latin typeface="Calibri"/>
              </a:rPr>
              <a:t>Second level</a:t>
            </a:r>
            <a:endParaRPr b="0" lang="en-US" sz="3200" strike="noStrike" u="none">
              <a:solidFill>
                <a:schemeClr val="dk1">
                  <a:lumMod val="75000"/>
                  <a:lumOff val="25000"/>
                </a:schemeClr>
              </a:solidFill>
              <a:uFillTx/>
              <a:latin typeface="Calibri"/>
            </a:endParaRPr>
          </a:p>
          <a:p>
            <a:pPr lvl="2" marL="56700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Third level</a:t>
            </a:r>
            <a:endParaRPr b="0" lang="en-US" sz="2400" strike="noStrike" u="none">
              <a:solidFill>
                <a:schemeClr val="dk1">
                  <a:lumMod val="75000"/>
                  <a:lumOff val="25000"/>
                </a:schemeClr>
              </a:solidFill>
              <a:uFillTx/>
              <a:latin typeface="Calibri"/>
            </a:endParaRPr>
          </a:p>
          <a:p>
            <a:pPr lvl="3" marL="74988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Fourth level</a:t>
            </a:r>
            <a:endParaRPr b="0" lang="en-US" sz="2400" strike="noStrike" u="none">
              <a:solidFill>
                <a:schemeClr val="dk1">
                  <a:lumMod val="75000"/>
                  <a:lumOff val="25000"/>
                </a:schemeClr>
              </a:solidFill>
              <a:uFillTx/>
              <a:latin typeface="Calibri"/>
            </a:endParaRPr>
          </a:p>
          <a:p>
            <a:pPr lvl="4" marL="932760" indent="-182880" defTabSz="914400">
              <a:lnSpc>
                <a:spcPct val="90000"/>
              </a:lnSpc>
              <a:spcBef>
                <a:spcPts val="201"/>
              </a:spcBef>
              <a:spcAft>
                <a:spcPts val="400"/>
              </a:spcAft>
              <a:buClr>
                <a:srgbClr val="99cb38"/>
              </a:buClr>
              <a:buFont typeface="Calibri"/>
              <a:buChar char="◦"/>
            </a:pPr>
            <a:r>
              <a:rPr b="0" lang="en-US" sz="2400" strike="noStrike" u="none">
                <a:solidFill>
                  <a:schemeClr val="dk1">
                    <a:lumMod val="75000"/>
                    <a:lumOff val="25000"/>
                  </a:schemeClr>
                </a:solidFill>
                <a:uFillTx/>
                <a:latin typeface="Calibri"/>
              </a:rPr>
              <a:t>Fifth level</a:t>
            </a:r>
            <a:endParaRPr b="0" lang="en-US" sz="2400" strike="noStrike" u="none">
              <a:solidFill>
                <a:schemeClr val="dk1">
                  <a:lumMod val="75000"/>
                  <a:lumOff val="25000"/>
                </a:schemeClr>
              </a:solidFill>
              <a:uFillTx/>
              <a:latin typeface="Calibri"/>
            </a:endParaRPr>
          </a:p>
        </p:txBody>
      </p:sp>
      <p:sp>
        <p:nvSpPr>
          <p:cNvPr id="75" name="PlaceHolder 6"/>
          <p:cNvSpPr>
            <a:spLocks noGrp="1"/>
          </p:cNvSpPr>
          <p:nvPr>
            <p:ph type="dt" idx="20"/>
          </p:nvPr>
        </p:nvSpPr>
        <p:spPr>
          <a:xfrm>
            <a:off x="1097280" y="6459840"/>
            <a:ext cx="247176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r>
              <a:rPr b="0" lang="en-CA" sz="1800" strike="noStrike" u="none">
                <a:solidFill>
                  <a:schemeClr val="dk1"/>
                </a:solidFill>
                <a:uFillTx/>
                <a:latin typeface="Calibri"/>
              </a:rPr>
              <a:t>&lt;date/time&gt;</a:t>
            </a:r>
            <a:endParaRPr b="0" lang="en-US" sz="1800" strike="noStrike" u="none">
              <a:solidFill>
                <a:srgbClr val="000000"/>
              </a:solidFill>
              <a:uFillTx/>
              <a:latin typeface="Times New Roman"/>
            </a:endParaRPr>
          </a:p>
        </p:txBody>
      </p:sp>
      <p:sp>
        <p:nvSpPr>
          <p:cNvPr id="76" name="PlaceHolder 7"/>
          <p:cNvSpPr>
            <a:spLocks noGrp="1"/>
          </p:cNvSpPr>
          <p:nvPr>
            <p:ph type="ftr" idx="21"/>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77" name="PlaceHolder 8"/>
          <p:cNvSpPr>
            <a:spLocks noGrp="1"/>
          </p:cNvSpPr>
          <p:nvPr>
            <p:ph type="sldNum" idx="22"/>
          </p:nvPr>
        </p:nvSpPr>
        <p:spPr>
          <a:xfrm>
            <a:off x="9900360" y="6459840"/>
            <a:ext cx="1311840" cy="364680"/>
          </a:xfrm>
          <a:prstGeom prst="rect">
            <a:avLst/>
          </a:prstGeom>
          <a:noFill/>
          <a:ln w="0">
            <a:noFill/>
          </a:ln>
        </p:spPr>
        <p:txBody>
          <a:bodyPr lIns="90000" rIns="90000" tIns="45000" bIns="45000" anchor="t">
            <a:noAutofit/>
          </a:bodyPr>
          <a:lstStyle>
            <a:lvl1pPr indent="0" defTabSz="457200">
              <a:lnSpc>
                <a:spcPct val="100000"/>
              </a:lnSpc>
              <a:buNone/>
              <a:defRPr b="0" lang="en-CA" sz="1800" strike="noStrike" u="none">
                <a:solidFill>
                  <a:schemeClr val="dk1"/>
                </a:solidFill>
                <a:uFillTx/>
                <a:latin typeface="Calibri"/>
              </a:defRPr>
            </a:lvl1pPr>
          </a:lstStyle>
          <a:p>
            <a:pPr indent="0" defTabSz="457200">
              <a:lnSpc>
                <a:spcPct val="100000"/>
              </a:lnSpc>
              <a:buNone/>
            </a:pPr>
            <a:fld id="{8B19F053-BBD6-450C-94E1-9A398DF3F14D}" type="slidenum">
              <a:rPr b="0" lang="en-CA" sz="1800" strike="noStrike" u="none">
                <a:solidFill>
                  <a:schemeClr val="dk1"/>
                </a:solidFill>
                <a:uFillTx/>
                <a:latin typeface="Calibri"/>
              </a:rPr>
              <a:t>&lt;number&gt;</a:t>
            </a:fld>
            <a:endParaRPr b="0" lang="en-US" sz="18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6"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 name="Rectangle 6"/>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endParaRPr b="0" lang="en-US" sz="1800" strike="noStrike" u="none">
              <a:solidFill>
                <a:srgbClr val="ffffff"/>
              </a:solidFill>
              <a:uFillTx/>
              <a:latin typeface="Arial"/>
            </a:endParaRPr>
          </a:p>
        </p:txBody>
      </p:sp>
      <p:sp>
        <p:nvSpPr>
          <p:cNvPr id="79" name="Rectangle 8"/>
          <p:cNvSpPr/>
          <p:nvPr/>
        </p:nvSpPr>
        <p:spPr>
          <a:xfrm>
            <a:off x="0" y="6334200"/>
            <a:ext cx="12191760" cy="6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21600" bIns="21600" anchor="t">
            <a:noAutofit/>
          </a:bodyPr>
          <a:p>
            <a:endParaRPr b="0" lang="en-US" sz="1800" strike="noStrike" u="none">
              <a:solidFill>
                <a:srgbClr val="000000"/>
              </a:solidFill>
              <a:uFillTx/>
              <a:latin typeface="Arial"/>
            </a:endParaRPr>
          </a:p>
        </p:txBody>
      </p:sp>
      <p:sp>
        <p:nvSpPr>
          <p:cNvPr id="80" name="PlaceHolder 1"/>
          <p:cNvSpPr>
            <a:spLocks noGrp="1"/>
          </p:cNvSpPr>
          <p:nvPr>
            <p:ph type="title"/>
          </p:nvPr>
        </p:nvSpPr>
        <p:spPr>
          <a:xfrm>
            <a:off x="674640" y="286560"/>
            <a:ext cx="10928160" cy="813960"/>
          </a:xfrm>
          <a:prstGeom prst="rect">
            <a:avLst/>
          </a:prstGeom>
          <a:noFill/>
          <a:ln w="0">
            <a:noFill/>
          </a:ln>
        </p:spPr>
        <p:txBody>
          <a:bodyPr lIns="91440" rIns="91440" tIns="45720" bIns="45720" anchor="b">
            <a:noAutofit/>
          </a:bodyPr>
          <a:p>
            <a:pPr indent="0" defTabSz="914400">
              <a:lnSpc>
                <a:spcPct val="85000"/>
              </a:lnSpc>
              <a:buNone/>
            </a:pPr>
            <a:r>
              <a:rPr b="0" lang="en-US" sz="4800" spc="-51" strike="noStrike" u="none">
                <a:solidFill>
                  <a:schemeClr val="dk1">
                    <a:lumMod val="75000"/>
                    <a:lumOff val="25000"/>
                  </a:schemeClr>
                </a:solidFill>
                <a:uFillTx/>
                <a:latin typeface="Calibri Light"/>
              </a:rPr>
              <a:t>Click to edit Master title style</a:t>
            </a:r>
            <a:endParaRPr b="0" lang="en-US" sz="4800" strike="noStrike" u="none">
              <a:solidFill>
                <a:schemeClr val="dk1"/>
              </a:solidFill>
              <a:uFillTx/>
              <a:latin typeface="Calibri"/>
            </a:endParaRPr>
          </a:p>
        </p:txBody>
      </p:sp>
      <p:sp>
        <p:nvSpPr>
          <p:cNvPr id="81" name="PlaceHolder 2"/>
          <p:cNvSpPr>
            <a:spLocks noGrp="1"/>
          </p:cNvSpPr>
          <p:nvPr>
            <p:ph type="ftr" idx="23"/>
          </p:nvPr>
        </p:nvSpPr>
        <p:spPr>
          <a:xfrm>
            <a:off x="3686040" y="6459840"/>
            <a:ext cx="4822560" cy="364680"/>
          </a:xfrm>
          <a:prstGeom prst="rect">
            <a:avLst/>
          </a:prstGeom>
          <a:noFill/>
          <a:ln w="0">
            <a:noFill/>
          </a:ln>
        </p:spPr>
        <p:txBody>
          <a:bodyPr lIns="91440" rIns="91440" tIns="45720" bIns="45720" anchor="ctr">
            <a:noAutofit/>
          </a:bodyPr>
          <a:lstStyle>
            <a:lvl1pPr indent="0" algn="ctr">
              <a:buNone/>
              <a:defRPr b="0" lang="en-US" sz="1400" strike="noStrike" u="none">
                <a:solidFill>
                  <a:srgbClr val="000000"/>
                </a:solidFill>
                <a:uFillTx/>
                <a:latin typeface="Times New Roman"/>
              </a:defRPr>
            </a:lvl1pPr>
          </a:lstStyle>
          <a:p>
            <a:pPr indent="0" algn="ctr">
              <a:buNone/>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8"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1097280" y="758880"/>
            <a:ext cx="10058040" cy="3565800"/>
          </a:xfrm>
          <a:prstGeom prst="rect">
            <a:avLst/>
          </a:prstGeom>
          <a:noFill/>
          <a:ln w="0">
            <a:noFill/>
          </a:ln>
        </p:spPr>
        <p:txBody>
          <a:bodyPr lIns="91440" rIns="91440" tIns="45720" bIns="45720" anchor="b">
            <a:noAutofit/>
          </a:bodyPr>
          <a:p>
            <a:pPr indent="0" defTabSz="914400">
              <a:lnSpc>
                <a:spcPct val="85000"/>
              </a:lnSpc>
              <a:buNone/>
            </a:pPr>
            <a:r>
              <a:rPr b="0" lang="en-CA" sz="6600" spc="-51" strike="noStrike" u="none">
                <a:solidFill>
                  <a:schemeClr val="dk1">
                    <a:lumMod val="85000"/>
                    <a:lumOff val="15000"/>
                  </a:schemeClr>
                </a:solidFill>
                <a:uFillTx/>
                <a:latin typeface="Calibri Light"/>
              </a:rPr>
              <a:t>Pivot Point of History</a:t>
            </a:r>
            <a:endParaRPr b="0" lang="en-US" sz="6600" strike="noStrike" u="none">
              <a:solidFill>
                <a:schemeClr val="dk1"/>
              </a:solidFill>
              <a:uFillTx/>
              <a:latin typeface="Calibri"/>
            </a:endParaRPr>
          </a:p>
        </p:txBody>
      </p:sp>
      <p:sp>
        <p:nvSpPr>
          <p:cNvPr id="115" name="PlaceHolder 2"/>
          <p:cNvSpPr>
            <a:spLocks noGrp="1"/>
          </p:cNvSpPr>
          <p:nvPr>
            <p:ph type="subTitle"/>
          </p:nvPr>
        </p:nvSpPr>
        <p:spPr>
          <a:xfrm>
            <a:off x="1100160" y="4455720"/>
            <a:ext cx="10058040" cy="1142640"/>
          </a:xfrm>
          <a:prstGeom prst="rect">
            <a:avLst/>
          </a:prstGeom>
          <a:noFill/>
          <a:ln w="0">
            <a:noFill/>
          </a:ln>
        </p:spPr>
        <p:txBody>
          <a:bodyPr lIns="91440" rIns="91440" tIns="45720" bIns="45720" anchor="t">
            <a:noAutofit/>
          </a:bodyPr>
          <a:p>
            <a:pPr indent="0" defTabSz="914400">
              <a:lnSpc>
                <a:spcPct val="90000"/>
              </a:lnSpc>
              <a:spcBef>
                <a:spcPts val="1199"/>
              </a:spcBef>
              <a:spcAft>
                <a:spcPts val="201"/>
              </a:spcAft>
              <a:buNone/>
              <a:tabLst>
                <a:tab algn="l" pos="0"/>
              </a:tabLst>
            </a:pPr>
            <a:r>
              <a:rPr b="1" lang="en-CA" sz="1800" spc="201" strike="noStrike" u="none" cap="all">
                <a:solidFill>
                  <a:schemeClr val="dk2"/>
                </a:solidFill>
                <a:uFillTx/>
                <a:latin typeface="Aptos"/>
              </a:rPr>
              <a:t>His Story Changed Everything</a:t>
            </a:r>
            <a:endParaRPr b="0" lang="en-US"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The Resurrection of Jesus</a:t>
            </a:r>
            <a:endParaRPr b="0" lang="en-US" sz="4800" strike="noStrike" u="none">
              <a:solidFill>
                <a:schemeClr val="dk1"/>
              </a:solidFill>
              <a:uFillTx/>
              <a:latin typeface="Calibri"/>
            </a:endParaRPr>
          </a:p>
        </p:txBody>
      </p:sp>
      <p:sp>
        <p:nvSpPr>
          <p:cNvPr id="133"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a:bodyPr>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1 Corinthians 15:17</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a:t>
            </a:r>
            <a:r>
              <a:rPr b="0" lang="en-CA" sz="3600" strike="noStrike" u="none">
                <a:solidFill>
                  <a:schemeClr val="dk1">
                    <a:lumMod val="75000"/>
                    <a:lumOff val="25000"/>
                  </a:schemeClr>
                </a:solidFill>
                <a:uFillTx/>
                <a:latin typeface="Calibri"/>
              </a:rPr>
              <a:t>If Christ has not been raised, your faith is futile and you are still in your sins.”  </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Galatians 2:20</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a:t>
            </a:r>
            <a:r>
              <a:rPr b="0" lang="en-CA" sz="3600" strike="noStrike" u="none">
                <a:solidFill>
                  <a:schemeClr val="dk1">
                    <a:lumMod val="75000"/>
                    <a:lumOff val="25000"/>
                  </a:schemeClr>
                </a:solidFill>
                <a:uFillTx/>
                <a:latin typeface="Calibri"/>
              </a:rPr>
              <a:t>I have been crucified with Christ. It is no longer I who live, but Christ who lives in me. And the life I now live in the flesh I live by faith in the Son of God, who loved me and gave himself for me”</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rmAutofit/>
          </a:bodyPr>
          <a:p>
            <a:pPr indent="0" defTabSz="914400">
              <a:lnSpc>
                <a:spcPct val="85000"/>
              </a:lnSpc>
              <a:buNone/>
            </a:pPr>
            <a:r>
              <a:rPr b="0" lang="en-CA" sz="4800" spc="-51" strike="noStrike" u="none">
                <a:solidFill>
                  <a:schemeClr val="dk1">
                    <a:lumMod val="75000"/>
                    <a:lumOff val="25000"/>
                  </a:schemeClr>
                </a:solidFill>
                <a:uFillTx/>
                <a:latin typeface="Calibri Light"/>
              </a:rPr>
              <a:t>1 Peter 1:3-4</a:t>
            </a:r>
            <a:endParaRPr b="0" lang="en-US" sz="4800" strike="noStrike" u="none">
              <a:solidFill>
                <a:schemeClr val="dk1"/>
              </a:solidFill>
              <a:uFillTx/>
              <a:latin typeface="Calibri"/>
            </a:endParaRPr>
          </a:p>
        </p:txBody>
      </p:sp>
      <p:sp>
        <p:nvSpPr>
          <p:cNvPr id="135" name="PlaceHolder 2"/>
          <p:cNvSpPr>
            <a:spLocks noGrp="1"/>
          </p:cNvSpPr>
          <p:nvPr>
            <p:ph/>
          </p:nvPr>
        </p:nvSpPr>
        <p:spPr>
          <a:xfrm>
            <a:off x="801360" y="1472040"/>
            <a:ext cx="10350360" cy="4770000"/>
          </a:xfrm>
          <a:prstGeom prst="rect">
            <a:avLst/>
          </a:prstGeom>
          <a:noFill/>
          <a:ln w="0">
            <a:noFill/>
          </a:ln>
        </p:spPr>
        <p:txBody>
          <a:bodyPr lIns="0" rIns="0" tIns="45720" bIns="45720" anchor="t">
            <a:noAutofit/>
          </a:bodyPr>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a:t>
            </a:r>
            <a:r>
              <a:rPr b="0" lang="en-CA" sz="3600" strike="noStrike" u="none">
                <a:solidFill>
                  <a:schemeClr val="dk1">
                    <a:lumMod val="75000"/>
                    <a:lumOff val="25000"/>
                  </a:schemeClr>
                </a:solidFill>
                <a:uFillTx/>
                <a:latin typeface="Calibri"/>
              </a:rPr>
              <a:t>Blessed be the God and Father of our Lord Jesus Christ! According to his great mercy, he has caused us to be born again to a living hope through the resurrection of Jesus Christ from the dead, to an inheritance that is imperishable, undefiled, and unfading, kept in heaven for you.”</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rmAutofit fontScale="25000" lnSpcReduction="19999"/>
          </a:bodyPr>
          <a:p>
            <a:pPr indent="0" defTabSz="914400">
              <a:lnSpc>
                <a:spcPct val="85000"/>
              </a:lnSpc>
              <a:buNone/>
            </a:pPr>
            <a:r>
              <a:rPr b="0" lang="en-CA" sz="4800" spc="-51" strike="noStrike" u="none">
                <a:solidFill>
                  <a:schemeClr val="dk1">
                    <a:lumMod val="75000"/>
                    <a:lumOff val="25000"/>
                  </a:schemeClr>
                </a:solidFill>
                <a:uFillTx/>
                <a:latin typeface="Calibri Light"/>
              </a:rPr>
              <a:t>Romans 8:11</a:t>
            </a:r>
            <a:br>
              <a:rPr sz="4800"/>
            </a:br>
            <a:br>
              <a:rPr sz="4800"/>
            </a:br>
            <a:r>
              <a:rPr b="0" lang="en-CA" sz="4800" spc="-51" strike="noStrike" u="none">
                <a:solidFill>
                  <a:schemeClr val="dk1">
                    <a:lumMod val="75000"/>
                    <a:lumOff val="25000"/>
                  </a:schemeClr>
                </a:solidFill>
                <a:uFillTx/>
                <a:latin typeface="Calibri Light"/>
              </a:rPr>
              <a:t>Romans 8:11</a:t>
            </a:r>
            <a:br>
              <a:rPr sz="4800"/>
            </a:br>
            <a:br>
              <a:rPr sz="4800"/>
            </a:br>
            <a:r>
              <a:rPr b="0" lang="en-CA" sz="4800" spc="-51" strike="noStrike" u="none">
                <a:solidFill>
                  <a:schemeClr val="dk1">
                    <a:lumMod val="75000"/>
                    <a:lumOff val="25000"/>
                  </a:schemeClr>
                </a:solidFill>
                <a:uFillTx/>
                <a:latin typeface="Calibri Light"/>
              </a:rPr>
              <a:t>Romans 8:11</a:t>
            </a:r>
            <a:endParaRPr b="0" lang="en-US" sz="4800" strike="noStrike" u="none">
              <a:solidFill>
                <a:schemeClr val="dk1"/>
              </a:solidFill>
              <a:uFillTx/>
              <a:latin typeface="Calibri"/>
            </a:endParaRPr>
          </a:p>
        </p:txBody>
      </p:sp>
      <p:sp>
        <p:nvSpPr>
          <p:cNvPr id="137" name="PlaceHolder 2"/>
          <p:cNvSpPr>
            <a:spLocks noGrp="1"/>
          </p:cNvSpPr>
          <p:nvPr>
            <p:ph/>
          </p:nvPr>
        </p:nvSpPr>
        <p:spPr>
          <a:xfrm>
            <a:off x="801360" y="1472040"/>
            <a:ext cx="10350360" cy="4770000"/>
          </a:xfrm>
          <a:prstGeom prst="rect">
            <a:avLst/>
          </a:prstGeom>
          <a:noFill/>
          <a:ln w="0">
            <a:noFill/>
          </a:ln>
        </p:spPr>
        <p:txBody>
          <a:bodyPr lIns="0" rIns="0" tIns="45720" bIns="45720" anchor="t">
            <a:noAutofit/>
          </a:bodyPr>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a:t>
            </a:r>
            <a:r>
              <a:rPr b="0" lang="en-CA" sz="3600" strike="noStrike" u="none">
                <a:solidFill>
                  <a:schemeClr val="dk1">
                    <a:lumMod val="75000"/>
                    <a:lumOff val="25000"/>
                  </a:schemeClr>
                </a:solidFill>
                <a:uFillTx/>
                <a:latin typeface="Calibri"/>
              </a:rPr>
              <a:t>If the Spirit of him who raised Jesus from the dead dwells in you, he who raised Christ Jesus from the dead will also give life to your mortal bodies through his Spirit who dwells in you.”</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Changed</a:t>
            </a:r>
            <a:endParaRPr b="0" lang="en-US" sz="4800" strike="noStrike" u="none">
              <a:solidFill>
                <a:schemeClr val="dk1"/>
              </a:solidFill>
              <a:uFillTx/>
              <a:latin typeface="Calibri"/>
            </a:endParaRPr>
          </a:p>
        </p:txBody>
      </p:sp>
      <p:sp>
        <p:nvSpPr>
          <p:cNvPr id="139" name="PlaceHolder 2"/>
          <p:cNvSpPr>
            <a:spLocks noGrp="1"/>
          </p:cNvSpPr>
          <p:nvPr>
            <p:ph/>
          </p:nvPr>
        </p:nvSpPr>
        <p:spPr>
          <a:xfrm>
            <a:off x="801360" y="1472040"/>
            <a:ext cx="10350360" cy="4770000"/>
          </a:xfrm>
          <a:prstGeom prst="rect">
            <a:avLst/>
          </a:prstGeom>
          <a:noFill/>
          <a:ln w="0">
            <a:noFill/>
          </a:ln>
        </p:spPr>
        <p:txBody>
          <a:bodyPr lIns="0" rIns="0" tIns="45720" bIns="45720" anchor="t">
            <a:noAutofit/>
          </a:bodyPr>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History Changed at the Resurrection of Jesus</a:t>
            </a:r>
            <a:endParaRPr b="0" lang="en-US" sz="3600" strike="noStrike" u="none">
              <a:solidFill>
                <a:schemeClr val="dk1">
                  <a:lumMod val="75000"/>
                  <a:lumOff val="25000"/>
                </a:schemeClr>
              </a:solidFill>
              <a:uFillTx/>
              <a:latin typeface="Calibri"/>
            </a:endParaRPr>
          </a:p>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Have you changed because of His Resurrection?</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Pivot Point of History</a:t>
            </a:r>
            <a:endParaRPr b="0" lang="en-US" sz="4800" strike="noStrike" u="none">
              <a:solidFill>
                <a:schemeClr val="dk1"/>
              </a:solidFill>
              <a:uFillTx/>
              <a:latin typeface="Calibri"/>
            </a:endParaRPr>
          </a:p>
        </p:txBody>
      </p:sp>
      <p:sp>
        <p:nvSpPr>
          <p:cNvPr id="117"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a:bodyPr>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BC became AD</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The years were Before Christ (BC) then became Year of our Lord (Anno Domini)</a:t>
            </a:r>
            <a:endParaRPr b="0" lang="en-US" sz="3600" strike="noStrike" u="none">
              <a:solidFill>
                <a:schemeClr val="dk1">
                  <a:lumMod val="75000"/>
                  <a:lumOff val="25000"/>
                </a:schemeClr>
              </a:solidFill>
              <a:uFillTx/>
              <a:latin typeface="Calibri"/>
            </a:endParaRPr>
          </a:p>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Sadly – Jesus is being cancelled</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BCE to CE – Common Era</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Common for what?</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674640" y="286560"/>
            <a:ext cx="10928160" cy="81396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A Three Day Journey</a:t>
            </a:r>
            <a:endParaRPr b="0" lang="en-US" sz="4800" strike="noStrike" u="none">
              <a:solidFill>
                <a:schemeClr val="dk1"/>
              </a:solidFill>
              <a:uFillTx/>
              <a:latin typeface="Calibri"/>
            </a:endParaRPr>
          </a:p>
        </p:txBody>
      </p:sp>
      <p:sp>
        <p:nvSpPr>
          <p:cNvPr id="119" name="PlaceHolder 2"/>
          <p:cNvSpPr>
            <a:spLocks noGrp="1"/>
          </p:cNvSpPr>
          <p:nvPr>
            <p:ph/>
          </p:nvPr>
        </p:nvSpPr>
        <p:spPr>
          <a:xfrm>
            <a:off x="674640" y="1331640"/>
            <a:ext cx="10928160" cy="453708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Much of the New Testament Scriptures are written around these three days.</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Without these three days there is No Salvation</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You cannot have the Crucifixion without the First Day of The Week.</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0"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John chapters 13 to 17</a:t>
            </a:r>
            <a:endParaRPr b="0" lang="en-US" sz="4800" strike="noStrike" u="none">
              <a:solidFill>
                <a:schemeClr val="dk1"/>
              </a:solidFill>
              <a:uFillTx/>
              <a:latin typeface="Calibri"/>
            </a:endParaRPr>
          </a:p>
        </p:txBody>
      </p:sp>
      <p:sp>
        <p:nvSpPr>
          <p:cNvPr id="121"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fontScale="85000" lnSpcReduction="19999"/>
          </a:bodyPr>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Washing the Disciples’ Feet (13: 1-17)</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He humbled himself before he taught them</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Jesus must wash us to be part of him</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Therefore follow his example – and be blessed</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The Announcement of Jesus’ Betrayal (13: 18-30)</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Jesus knew he would be betrayed</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Jesus gave permission to Judas, by giving the morsel</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The Prediction of Peter’s Denial (13: 31-38)</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The Son is now glorified </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Peter promised his life – but I will do for you</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Jesus said, but you will deny me!</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John chapters 13 to 17</a:t>
            </a:r>
            <a:endParaRPr b="0" lang="en-US" sz="4800" strike="noStrike" u="none">
              <a:solidFill>
                <a:schemeClr val="dk1"/>
              </a:solidFill>
              <a:uFillTx/>
              <a:latin typeface="Calibri"/>
            </a:endParaRPr>
          </a:p>
        </p:txBody>
      </p:sp>
      <p:sp>
        <p:nvSpPr>
          <p:cNvPr id="123"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fontScale="77500" lnSpcReduction="19999"/>
          </a:bodyPr>
          <a:p>
            <a:pPr marL="91440" indent="-91440" defTabSz="914400">
              <a:lnSpc>
                <a:spcPct val="90000"/>
              </a:lnSpc>
              <a:spcBef>
                <a:spcPts val="1199"/>
              </a:spcBef>
              <a:spcAft>
                <a:spcPts val="201"/>
              </a:spcAft>
              <a:buClr>
                <a:srgbClr val="99cb38"/>
              </a:buClr>
              <a:buFont typeface="Calibri"/>
              <a:buChar char=" "/>
            </a:pPr>
            <a:r>
              <a:rPr b="1" lang="en-CA" sz="4000" strike="noStrike" u="none">
                <a:solidFill>
                  <a:srgbClr val="00b050"/>
                </a:solidFill>
                <a:uFillTx/>
                <a:latin typeface="Calibri"/>
              </a:rPr>
              <a:t>Jesus’ Parting Words to his Disciples (14: 1-14)</a:t>
            </a:r>
            <a:endParaRPr b="0" lang="en-US" sz="40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I prepare a place for you and will return to get you</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I am the way the truth and the life</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know me, know god</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Greater works!  Father glorified in the Son</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Ask in my name</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4000" strike="noStrike" u="none">
                <a:solidFill>
                  <a:srgbClr val="00b050"/>
                </a:solidFill>
                <a:uFillTx/>
                <a:latin typeface="Calibri"/>
              </a:rPr>
              <a:t>Teaching on the Holy Spirit (14: 15-31)</a:t>
            </a:r>
            <a:endParaRPr b="0" lang="en-US" sz="40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God will provide the Holy Spirit</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I will not abandon you</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Spirit will remind you</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Peace I give to you</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Satan has no claim on Jesus</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John chapters 13 to 17</a:t>
            </a:r>
            <a:endParaRPr b="0" lang="en-US" sz="4800" strike="noStrike" u="none">
              <a:solidFill>
                <a:schemeClr val="dk1"/>
              </a:solidFill>
              <a:uFillTx/>
              <a:latin typeface="Calibri"/>
            </a:endParaRPr>
          </a:p>
        </p:txBody>
      </p:sp>
      <p:sp>
        <p:nvSpPr>
          <p:cNvPr id="125"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lnSpcReduction="9999"/>
          </a:bodyPr>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The Vine and the Branches (15: 1-17)</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Fruit bearing is necessary</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Abide in Jesus to receive fruit-bearing strength</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Abide and ask</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He chose us to be His friends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Prove to be disciples by bearing much fruit</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love one another</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World hates his disciples (15: 18-27)</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The world will do to us what they did to Jesus</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John chapters 13 to 17</a:t>
            </a:r>
            <a:endParaRPr b="0" lang="en-US" sz="4800" strike="noStrike" u="none">
              <a:solidFill>
                <a:schemeClr val="dk1"/>
              </a:solidFill>
              <a:uFillTx/>
              <a:latin typeface="Calibri"/>
            </a:endParaRPr>
          </a:p>
        </p:txBody>
      </p:sp>
      <p:sp>
        <p:nvSpPr>
          <p:cNvPr id="127"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fontScale="77500" lnSpcReduction="19999"/>
          </a:bodyPr>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Jesus’ Warning (16: 1-4)</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I told you this to protect you</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Remember I warned you – because I will be gone</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Holy Spirit Promised (16: 5-15)</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When Jesus goes he will send a helper</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Sprit will guide you into all truth</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Jesus’ Death and Resurrection (16: 16-33)</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Hard to comprehend his death and resurrection</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a little while you will understand</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Grief will be turned into joy</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Ask in my name – ask and receive – joy complete</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I have overcome the world</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John chapters 13 to 17</a:t>
            </a:r>
            <a:endParaRPr b="0" lang="en-US" sz="4800" strike="noStrike" u="none">
              <a:solidFill>
                <a:schemeClr val="dk1"/>
              </a:solidFill>
              <a:uFillTx/>
              <a:latin typeface="Calibri"/>
            </a:endParaRPr>
          </a:p>
        </p:txBody>
      </p:sp>
      <p:sp>
        <p:nvSpPr>
          <p:cNvPr id="129" name="PlaceHolder 2"/>
          <p:cNvSpPr>
            <a:spLocks noGrp="1"/>
          </p:cNvSpPr>
          <p:nvPr>
            <p:ph/>
          </p:nvPr>
        </p:nvSpPr>
        <p:spPr>
          <a:xfrm>
            <a:off x="801360" y="1472040"/>
            <a:ext cx="10350360" cy="4770000"/>
          </a:xfrm>
          <a:prstGeom prst="rect">
            <a:avLst/>
          </a:prstGeom>
          <a:noFill/>
          <a:ln w="0">
            <a:noFill/>
          </a:ln>
        </p:spPr>
        <p:txBody>
          <a:bodyPr lIns="0" rIns="0" tIns="45720" bIns="45720" anchor="t">
            <a:normAutofit fontScale="92500" lnSpcReduction="19999"/>
          </a:bodyPr>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I have so much for you (16: 1-4)</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I wish I could tell you more……..</a:t>
            </a: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1" lang="en-CA" sz="3600" strike="noStrike" u="none">
                <a:solidFill>
                  <a:srgbClr val="00b050"/>
                </a:solidFill>
                <a:uFillTx/>
                <a:latin typeface="Calibri"/>
              </a:rPr>
              <a:t>Let me pray for you (17: 1-26)</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Talked to Father first</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Eternal life is knowing God and the Son</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Glorify Jesus with his eternal splendour</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God gave us to Jesus, he is glorified in us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Keep us from the evil one as we live in the world but not of the world.  He sent us into the world</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Perfected in unity is our witness</a:t>
            </a:r>
            <a:endParaRPr b="0" lang="en-US" sz="3600" strike="noStrike" u="none">
              <a:solidFill>
                <a:schemeClr val="dk1">
                  <a:lumMod val="75000"/>
                  <a:lumOff val="25000"/>
                </a:schemeClr>
              </a:solidFill>
              <a:uFillTx/>
              <a:latin typeface="Calibri"/>
            </a:endParaRPr>
          </a:p>
          <a:p>
            <a:pPr lvl="1" marL="384120" indent="-182880" defTabSz="914400">
              <a:lnSpc>
                <a:spcPct val="90000"/>
              </a:lnSpc>
              <a:spcBef>
                <a:spcPts val="201"/>
              </a:spcBef>
              <a:spcAft>
                <a:spcPts val="400"/>
              </a:spcAft>
              <a:buClr>
                <a:srgbClr val="99cb38"/>
              </a:buClr>
              <a:buFont typeface="Calibri"/>
              <a:buChar char="◦"/>
            </a:pPr>
            <a:r>
              <a:rPr b="0" lang="en-CA" sz="3600" strike="noStrike" u="none">
                <a:solidFill>
                  <a:schemeClr val="dk1">
                    <a:lumMod val="75000"/>
                    <a:lumOff val="25000"/>
                  </a:schemeClr>
                </a:solidFill>
                <a:uFillTx/>
                <a:latin typeface="Calibri"/>
              </a:rPr>
              <a:t>God’s love in us</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801360" y="286560"/>
            <a:ext cx="10353960" cy="766800"/>
          </a:xfrm>
          <a:prstGeom prst="rect">
            <a:avLst/>
          </a:prstGeom>
          <a:noFill/>
          <a:ln w="0">
            <a:noFill/>
          </a:ln>
        </p:spPr>
        <p:txBody>
          <a:bodyPr lIns="91440" rIns="91440" tIns="45720" bIns="45720" anchor="b">
            <a:noAutofit/>
          </a:bodyPr>
          <a:p>
            <a:pPr indent="0" defTabSz="914400">
              <a:lnSpc>
                <a:spcPct val="85000"/>
              </a:lnSpc>
              <a:buNone/>
            </a:pPr>
            <a:r>
              <a:rPr b="0" lang="en-CA" sz="4800" spc="-51" strike="noStrike" u="none">
                <a:solidFill>
                  <a:schemeClr val="dk1">
                    <a:lumMod val="75000"/>
                    <a:lumOff val="25000"/>
                  </a:schemeClr>
                </a:solidFill>
                <a:uFillTx/>
                <a:latin typeface="Calibri Light"/>
              </a:rPr>
              <a:t>How does it End?</a:t>
            </a:r>
            <a:endParaRPr b="0" lang="en-US" sz="4800" strike="noStrike" u="none">
              <a:solidFill>
                <a:schemeClr val="dk1"/>
              </a:solidFill>
              <a:uFillTx/>
              <a:latin typeface="Calibri"/>
            </a:endParaRPr>
          </a:p>
        </p:txBody>
      </p:sp>
      <p:sp>
        <p:nvSpPr>
          <p:cNvPr id="131" name="PlaceHolder 2"/>
          <p:cNvSpPr>
            <a:spLocks noGrp="1"/>
          </p:cNvSpPr>
          <p:nvPr>
            <p:ph/>
          </p:nvPr>
        </p:nvSpPr>
        <p:spPr>
          <a:xfrm>
            <a:off x="801360" y="1472040"/>
            <a:ext cx="10350360" cy="4770000"/>
          </a:xfrm>
          <a:prstGeom prst="rect">
            <a:avLst/>
          </a:prstGeom>
          <a:noFill/>
          <a:ln w="0">
            <a:noFill/>
          </a:ln>
        </p:spPr>
        <p:txBody>
          <a:bodyPr lIns="0" rIns="0" tIns="45720" bIns="45720" anchor="t">
            <a:noAutofit/>
          </a:bodyPr>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Many books and movies conclude with ‘He Dies in the End’</a:t>
            </a:r>
            <a:endParaRPr b="0" lang="en-US" sz="3600" strike="noStrike" u="none">
              <a:solidFill>
                <a:schemeClr val="dk1">
                  <a:lumMod val="75000"/>
                  <a:lumOff val="25000"/>
                </a:schemeClr>
              </a:solidFill>
              <a:uFillTx/>
              <a:latin typeface="Calibri"/>
            </a:endParaRPr>
          </a:p>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This one – He Comes Alive in the End!!</a:t>
            </a:r>
            <a:endParaRPr b="0" lang="en-US" sz="3600" strike="noStrike" u="none">
              <a:solidFill>
                <a:schemeClr val="dk1">
                  <a:lumMod val="75000"/>
                  <a:lumOff val="25000"/>
                </a:schemeClr>
              </a:solidFill>
              <a:uFillTx/>
              <a:latin typeface="Calibri"/>
            </a:endParaRPr>
          </a:p>
          <a:p>
            <a:pPr indent="0" defTabSz="914400">
              <a:lnSpc>
                <a:spcPct val="90000"/>
              </a:lnSpc>
              <a:spcBef>
                <a:spcPts val="1199"/>
              </a:spcBef>
              <a:spcAft>
                <a:spcPts val="201"/>
              </a:spcAft>
              <a:buNone/>
            </a:pPr>
            <a:endParaRPr b="0" lang="en-US" sz="3600" strike="noStrike" u="none">
              <a:solidFill>
                <a:schemeClr val="dk1">
                  <a:lumMod val="75000"/>
                  <a:lumOff val="25000"/>
                </a:schemeClr>
              </a:solidFill>
              <a:uFillTx/>
              <a:latin typeface="Calibri"/>
            </a:endParaRPr>
          </a:p>
          <a:p>
            <a:pPr marL="91440" indent="-91440" defTabSz="914400">
              <a:lnSpc>
                <a:spcPct val="90000"/>
              </a:lnSpc>
              <a:spcBef>
                <a:spcPts val="1199"/>
              </a:spcBef>
              <a:spcAft>
                <a:spcPts val="201"/>
              </a:spcAft>
              <a:buClr>
                <a:srgbClr val="99cb38"/>
              </a:buClr>
              <a:buFont typeface="Calibri"/>
              <a:buChar char=" "/>
            </a:pPr>
            <a:r>
              <a:rPr b="0" lang="en-CA" sz="3600" strike="noStrike" u="none">
                <a:solidFill>
                  <a:schemeClr val="dk1">
                    <a:lumMod val="75000"/>
                    <a:lumOff val="25000"/>
                  </a:schemeClr>
                </a:solidFill>
                <a:uFillTx/>
                <a:latin typeface="Calibri"/>
              </a:rPr>
              <a:t>Not on the Cross nor in the Tomb</a:t>
            </a:r>
            <a:endParaRPr b="0" lang="en-US" sz="3600" strike="noStrike" u="none">
              <a:solidFill>
                <a:schemeClr val="dk1">
                  <a:lumMod val="75000"/>
                  <a:lumOff val="25000"/>
                </a:schemeClr>
              </a:solidFill>
              <a:uFillTx/>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2.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solidFill>
          <a:schemeClr val="phClr">
            <a:tint val="90000"/>
            <a:shade val="97000"/>
          </a:schemeClr>
        </a:solidFill>
        <a:gradFill>
          <a:gsLst>
            <a:gs pos="0">
              <a:schemeClr val="phClr">
                <a:tint val="96000"/>
                <a:shade val="99000"/>
              </a:schemeClr>
            </a:gs>
            <a:gs pos="65000">
              <a:schemeClr val="phClr">
                <a:tint val="100000"/>
                <a:shade val="80000"/>
              </a:schemeClr>
            </a:gs>
            <a:gs pos="100000">
              <a:schemeClr val="phClr">
                <a:tint val="100000"/>
                <a:shade val="48000"/>
              </a:schemeClr>
            </a:gs>
          </a:gsLst>
          <a:lin ang="162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19585</TotalTime>
  <Application>LibreOffice/24.8.5.2$Windows_X86_64 LibreOffice_project/fddf2685c70b461e7832239a0162a77216259f22</Application>
  <AppVersion>15.0000</AppVersion>
  <Words>997</Words>
  <Paragraphs>111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2023-10-21T14:08:22Z</dcterms:created>
  <dc:creator>Graham Brum</dc:creator>
  <dc:description/>
  <dc:language>en-US</dc:language>
  <cp:lastModifiedBy/>
  <cp:lastPrinted>2025-03-02T12:37:52Z</cp:lastPrinted>
  <dcterms:modified xsi:type="dcterms:W3CDTF">2025-04-20T14:02:06Z</dcterms:modified>
  <cp:revision>12</cp:revision>
  <dc:subject/>
  <dc:title>A God Who Restores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8</vt:i4>
  </property>
  <property fmtid="{D5CDD505-2E9C-101B-9397-08002B2CF9AE}" pid="3" name="PresentationFormat">
    <vt:lpwstr>Widescreen</vt:lpwstr>
  </property>
  <property fmtid="{D5CDD505-2E9C-101B-9397-08002B2CF9AE}" pid="4" name="Slides">
    <vt:i4>13</vt:i4>
  </property>
</Properties>
</file>