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9"/>
  </p:notesMasterIdLst>
  <p:sldIdLst>
    <p:sldId id="256" r:id="rId2"/>
    <p:sldId id="274" r:id="rId3"/>
    <p:sldId id="258" r:id="rId4"/>
    <p:sldId id="275" r:id="rId5"/>
    <p:sldId id="259" r:id="rId6"/>
    <p:sldId id="260" r:id="rId7"/>
    <p:sldId id="276" r:id="rId8"/>
    <p:sldId id="261" r:id="rId9"/>
    <p:sldId id="277" r:id="rId10"/>
    <p:sldId id="269" r:id="rId11"/>
    <p:sldId id="268" r:id="rId12"/>
    <p:sldId id="270" r:id="rId13"/>
    <p:sldId id="267" r:id="rId14"/>
    <p:sldId id="266"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55" autoAdjust="0"/>
    <p:restoredTop sz="66017" autoAdjust="0"/>
  </p:normalViewPr>
  <p:slideViewPr>
    <p:cSldViewPr snapToGrid="0" snapToObjects="1">
      <p:cViewPr varScale="1">
        <p:scale>
          <a:sx n="87" d="100"/>
          <a:sy n="87" d="100"/>
        </p:scale>
        <p:origin x="1860"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BD6811-9CF2-5F40-AAC7-798064FB58BE}" type="datetimeFigureOut">
              <a:rPr lang="en-US" smtClean="0"/>
              <a:t>3/9/2025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B3324D-307A-264C-A5EC-980B8D5D36E9}" type="slidenum">
              <a:rPr lang="en-US" smtClean="0"/>
              <a:t>‹#›</a:t>
            </a:fld>
            <a:endParaRPr lang="en-US"/>
          </a:p>
        </p:txBody>
      </p:sp>
    </p:spTree>
    <p:extLst>
      <p:ext uri="{BB962C8B-B14F-4D97-AF65-F5344CB8AC3E}">
        <p14:creationId xmlns:p14="http://schemas.microsoft.com/office/powerpoint/2010/main" val="1605995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2</a:t>
            </a:fld>
            <a:endParaRPr lang="en-US"/>
          </a:p>
        </p:txBody>
      </p:sp>
    </p:spTree>
    <p:extLst>
      <p:ext uri="{BB962C8B-B14F-4D97-AF65-F5344CB8AC3E}">
        <p14:creationId xmlns:p14="http://schemas.microsoft.com/office/powerpoint/2010/main" val="1938379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13</a:t>
            </a:fld>
            <a:endParaRPr lang="en-US"/>
          </a:p>
        </p:txBody>
      </p:sp>
    </p:spTree>
    <p:extLst>
      <p:ext uri="{BB962C8B-B14F-4D97-AF65-F5344CB8AC3E}">
        <p14:creationId xmlns:p14="http://schemas.microsoft.com/office/powerpoint/2010/main" val="592175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CB3324D-307A-264C-A5EC-980B8D5D36E9}" type="slidenum">
              <a:rPr lang="en-US" smtClean="0"/>
              <a:t>14</a:t>
            </a:fld>
            <a:endParaRPr lang="en-US"/>
          </a:p>
        </p:txBody>
      </p:sp>
    </p:spTree>
    <p:extLst>
      <p:ext uri="{BB962C8B-B14F-4D97-AF65-F5344CB8AC3E}">
        <p14:creationId xmlns:p14="http://schemas.microsoft.com/office/powerpoint/2010/main" val="2478582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15</a:t>
            </a:fld>
            <a:endParaRPr lang="en-US"/>
          </a:p>
        </p:txBody>
      </p:sp>
    </p:spTree>
    <p:extLst>
      <p:ext uri="{BB962C8B-B14F-4D97-AF65-F5344CB8AC3E}">
        <p14:creationId xmlns:p14="http://schemas.microsoft.com/office/powerpoint/2010/main" val="561299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16</a:t>
            </a:fld>
            <a:endParaRPr lang="en-US"/>
          </a:p>
        </p:txBody>
      </p:sp>
    </p:spTree>
    <p:extLst>
      <p:ext uri="{BB962C8B-B14F-4D97-AF65-F5344CB8AC3E}">
        <p14:creationId xmlns:p14="http://schemas.microsoft.com/office/powerpoint/2010/main" val="111732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CB3324D-307A-264C-A5EC-980B8D5D36E9}" type="slidenum">
              <a:rPr lang="en-US" smtClean="0"/>
              <a:t>17</a:t>
            </a:fld>
            <a:endParaRPr lang="en-US"/>
          </a:p>
        </p:txBody>
      </p:sp>
    </p:spTree>
    <p:extLst>
      <p:ext uri="{BB962C8B-B14F-4D97-AF65-F5344CB8AC3E}">
        <p14:creationId xmlns:p14="http://schemas.microsoft.com/office/powerpoint/2010/main" val="4178125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3</a:t>
            </a:fld>
            <a:endParaRPr lang="en-US"/>
          </a:p>
        </p:txBody>
      </p:sp>
    </p:spTree>
    <p:extLst>
      <p:ext uri="{BB962C8B-B14F-4D97-AF65-F5344CB8AC3E}">
        <p14:creationId xmlns:p14="http://schemas.microsoft.com/office/powerpoint/2010/main" val="24172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4</a:t>
            </a:fld>
            <a:endParaRPr lang="en-US"/>
          </a:p>
        </p:txBody>
      </p:sp>
    </p:spTree>
    <p:extLst>
      <p:ext uri="{BB962C8B-B14F-4D97-AF65-F5344CB8AC3E}">
        <p14:creationId xmlns:p14="http://schemas.microsoft.com/office/powerpoint/2010/main" val="1327263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6</a:t>
            </a:fld>
            <a:endParaRPr lang="en-US"/>
          </a:p>
        </p:txBody>
      </p:sp>
    </p:spTree>
    <p:extLst>
      <p:ext uri="{BB962C8B-B14F-4D97-AF65-F5344CB8AC3E}">
        <p14:creationId xmlns:p14="http://schemas.microsoft.com/office/powerpoint/2010/main" val="542926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7</a:t>
            </a:fld>
            <a:endParaRPr lang="en-US"/>
          </a:p>
        </p:txBody>
      </p:sp>
    </p:spTree>
    <p:extLst>
      <p:ext uri="{BB962C8B-B14F-4D97-AF65-F5344CB8AC3E}">
        <p14:creationId xmlns:p14="http://schemas.microsoft.com/office/powerpoint/2010/main" val="2125232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8</a:t>
            </a:fld>
            <a:endParaRPr lang="en-US"/>
          </a:p>
        </p:txBody>
      </p:sp>
    </p:spTree>
    <p:extLst>
      <p:ext uri="{BB962C8B-B14F-4D97-AF65-F5344CB8AC3E}">
        <p14:creationId xmlns:p14="http://schemas.microsoft.com/office/powerpoint/2010/main" val="120045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9</a:t>
            </a:fld>
            <a:endParaRPr lang="en-US"/>
          </a:p>
        </p:txBody>
      </p:sp>
    </p:spTree>
    <p:extLst>
      <p:ext uri="{BB962C8B-B14F-4D97-AF65-F5344CB8AC3E}">
        <p14:creationId xmlns:p14="http://schemas.microsoft.com/office/powerpoint/2010/main" val="13909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10</a:t>
            </a:fld>
            <a:endParaRPr lang="en-US"/>
          </a:p>
        </p:txBody>
      </p:sp>
    </p:spTree>
    <p:extLst>
      <p:ext uri="{BB962C8B-B14F-4D97-AF65-F5344CB8AC3E}">
        <p14:creationId xmlns:p14="http://schemas.microsoft.com/office/powerpoint/2010/main" val="1094945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B3324D-307A-264C-A5EC-980B8D5D36E9}" type="slidenum">
              <a:rPr lang="en-US" smtClean="0"/>
              <a:t>11</a:t>
            </a:fld>
            <a:endParaRPr lang="en-US"/>
          </a:p>
        </p:txBody>
      </p:sp>
    </p:spTree>
    <p:extLst>
      <p:ext uri="{BB962C8B-B14F-4D97-AF65-F5344CB8AC3E}">
        <p14:creationId xmlns:p14="http://schemas.microsoft.com/office/powerpoint/2010/main" val="1997650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0DBB32-0023-4149-B229-9A8ADF2126E2}" type="datetimeFigureOut">
              <a:rPr lang="en-US" smtClean="0"/>
              <a:t>3/9/2025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347CAC7-74B2-CB42-98A9-83C9FF596CA5}"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DBB32-0023-4149-B229-9A8ADF212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7CAC7-74B2-CB42-98A9-83C9FF596CA5}"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DBB32-0023-4149-B229-9A8ADF212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7CAC7-74B2-CB42-98A9-83C9FF596CA5}"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DBB32-0023-4149-B229-9A8ADF212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7CAC7-74B2-CB42-98A9-83C9FF596CA5}"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0DBB32-0023-4149-B229-9A8ADF2126E2}"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7CAC7-74B2-CB42-98A9-83C9FF596CA5}"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0DBB32-0023-4149-B229-9A8ADF2126E2}"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7CAC7-74B2-CB42-98A9-83C9FF596CA5}"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0DBB32-0023-4149-B229-9A8ADF2126E2}" type="datetimeFigureOut">
              <a:rPr lang="en-US" smtClean="0"/>
              <a:t>3/9/2025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47CAC7-74B2-CB42-98A9-83C9FF596CA5}"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0DBB32-0023-4149-B229-9A8ADF2126E2}" type="datetimeFigureOut">
              <a:rPr lang="en-US" smtClean="0"/>
              <a:t>3/9/2025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47CAC7-74B2-CB42-98A9-83C9FF596CA5}"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DBB32-0023-4149-B229-9A8ADF2126E2}" type="datetimeFigureOut">
              <a:rPr lang="en-US" smtClean="0"/>
              <a:t>3/9/2025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47CAC7-74B2-CB42-98A9-83C9FF596CA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0DBB32-0023-4149-B229-9A8ADF2126E2}" type="datetimeFigureOut">
              <a:rPr lang="en-US" smtClean="0"/>
              <a:t>3/9/2025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7CAC7-74B2-CB42-98A9-83C9FF596CA5}"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30DBB32-0023-4149-B229-9A8ADF2126E2}" type="datetimeFigureOut">
              <a:rPr lang="en-US" smtClean="0"/>
              <a:t>3/9/2025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347CAC7-74B2-CB42-98A9-83C9FF596CA5}"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30DBB32-0023-4149-B229-9A8ADF2126E2}" type="datetimeFigureOut">
              <a:rPr lang="en-US" smtClean="0"/>
              <a:t>3/9/2025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347CAC7-74B2-CB42-98A9-83C9FF596CA5}"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450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Leaven of the Pharisees</a:t>
            </a:r>
          </a:p>
        </p:txBody>
      </p:sp>
      <p:sp>
        <p:nvSpPr>
          <p:cNvPr id="3" name="Subtitle 2"/>
          <p:cNvSpPr>
            <a:spLocks noGrp="1"/>
          </p:cNvSpPr>
          <p:nvPr>
            <p:ph type="subTitle" idx="1"/>
          </p:nvPr>
        </p:nvSpPr>
        <p:spPr/>
        <p:txBody>
          <a:bodyPr/>
          <a:lstStyle/>
          <a:p>
            <a:r>
              <a:rPr lang="en-US" dirty="0"/>
              <a:t>And some other stuff</a:t>
            </a:r>
          </a:p>
        </p:txBody>
      </p:sp>
    </p:spTree>
    <p:extLst>
      <p:ext uri="{BB962C8B-B14F-4D97-AF65-F5344CB8AC3E}">
        <p14:creationId xmlns:p14="http://schemas.microsoft.com/office/powerpoint/2010/main" val="620113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 Not this: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53216" y="323163"/>
            <a:ext cx="5628186" cy="5628186"/>
          </a:xfrm>
        </p:spPr>
      </p:pic>
    </p:spTree>
    <p:extLst>
      <p:ext uri="{BB962C8B-B14F-4D97-AF65-F5344CB8AC3E}">
        <p14:creationId xmlns:p14="http://schemas.microsoft.com/office/powerpoint/2010/main" val="1566890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a:t>
            </a:r>
          </a:p>
        </p:txBody>
      </p:sp>
      <p:sp>
        <p:nvSpPr>
          <p:cNvPr id="3" name="Content Placeholder 2"/>
          <p:cNvSpPr>
            <a:spLocks noGrp="1"/>
          </p:cNvSpPr>
          <p:nvPr>
            <p:ph idx="1"/>
          </p:nvPr>
        </p:nvSpPr>
        <p:spPr/>
        <p:txBody>
          <a:bodyPr>
            <a:normAutofit lnSpcReduction="10000"/>
          </a:bodyPr>
          <a:lstStyle/>
          <a:p>
            <a:r>
              <a:rPr lang="en-US" dirty="0"/>
              <a:t>2 Timothy 1:7 </a:t>
            </a:r>
          </a:p>
          <a:p>
            <a:pPr lvl="1"/>
            <a:r>
              <a:rPr lang="en-US" dirty="0"/>
              <a:t>For God has not given them a spirit of fear, but of power and of love and of a sound mind.” (NKJV)</a:t>
            </a:r>
          </a:p>
          <a:p>
            <a:pPr lvl="1"/>
            <a:r>
              <a:rPr lang="en-US" dirty="0"/>
              <a:t>For the spirit that God has given us does not make us timid,  instead his spirit fills us with power, love, and self control. (NASB) </a:t>
            </a:r>
          </a:p>
          <a:p>
            <a:pPr lvl="1"/>
            <a:r>
              <a:rPr lang="en-US" dirty="0"/>
              <a:t>For God has not given us a spirit of timidity, but of power and love and discipline (Good News Translation)</a:t>
            </a:r>
          </a:p>
          <a:p>
            <a:endParaRPr lang="en-US" dirty="0"/>
          </a:p>
          <a:p>
            <a:r>
              <a:rPr lang="en-US" dirty="0"/>
              <a:t>Notice timidity or fear is contrasted with power, love and discipline</a:t>
            </a:r>
          </a:p>
          <a:p>
            <a:endParaRPr lang="en-US" dirty="0"/>
          </a:p>
        </p:txBody>
      </p:sp>
    </p:spTree>
    <p:extLst>
      <p:ext uri="{BB962C8B-B14F-4D97-AF65-F5344CB8AC3E}">
        <p14:creationId xmlns:p14="http://schemas.microsoft.com/office/powerpoint/2010/main" val="1616467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PAUL mean by Power?</a:t>
            </a:r>
          </a:p>
        </p:txBody>
      </p:sp>
      <p:sp>
        <p:nvSpPr>
          <p:cNvPr id="3" name="Content Placeholder 2"/>
          <p:cNvSpPr>
            <a:spLocks noGrp="1"/>
          </p:cNvSpPr>
          <p:nvPr>
            <p:ph idx="1"/>
          </p:nvPr>
        </p:nvSpPr>
        <p:spPr/>
        <p:txBody>
          <a:bodyPr/>
          <a:lstStyle/>
          <a:p>
            <a:r>
              <a:rPr lang="en-US" dirty="0"/>
              <a:t>What is a powerful person</a:t>
            </a:r>
          </a:p>
          <a:p>
            <a:endParaRPr lang="en-US" dirty="0"/>
          </a:p>
          <a:p>
            <a:pPr lvl="1"/>
            <a:r>
              <a:rPr lang="en-US" dirty="0"/>
              <a:t>Take responsibility for today</a:t>
            </a:r>
          </a:p>
          <a:p>
            <a:pPr lvl="1"/>
            <a:r>
              <a:rPr lang="en-US" dirty="0"/>
              <a:t>Create the tomorrow they want to live in</a:t>
            </a:r>
          </a:p>
          <a:p>
            <a:pPr lvl="1"/>
            <a:r>
              <a:rPr lang="en-US" dirty="0"/>
              <a:t>Your relationships happen from the inside out</a:t>
            </a:r>
          </a:p>
          <a:p>
            <a:pPr lvl="1"/>
            <a:r>
              <a:rPr lang="en-US" dirty="0"/>
              <a:t>You are not afraid to say what you feel, or what you need</a:t>
            </a:r>
          </a:p>
          <a:p>
            <a:pPr lvl="1"/>
            <a:r>
              <a:rPr lang="en-US" dirty="0"/>
              <a:t>Make decisions, direct their own life and vision, because the have a “sound mind” that gives them the ability to manage themselves.</a:t>
            </a:r>
          </a:p>
        </p:txBody>
      </p:sp>
    </p:spTree>
    <p:extLst>
      <p:ext uri="{BB962C8B-B14F-4D97-AF65-F5344CB8AC3E}">
        <p14:creationId xmlns:p14="http://schemas.microsoft.com/office/powerpoint/2010/main" val="1780645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result of powerlessness - Control</a:t>
            </a:r>
          </a:p>
        </p:txBody>
      </p:sp>
      <p:sp>
        <p:nvSpPr>
          <p:cNvPr id="3" name="Content Placeholder 2"/>
          <p:cNvSpPr>
            <a:spLocks noGrp="1"/>
          </p:cNvSpPr>
          <p:nvPr>
            <p:ph idx="1"/>
          </p:nvPr>
        </p:nvSpPr>
        <p:spPr/>
        <p:txBody>
          <a:bodyPr>
            <a:normAutofit fontScale="92500" lnSpcReduction="20000"/>
          </a:bodyPr>
          <a:lstStyle/>
          <a:p>
            <a:r>
              <a:rPr lang="en-US" dirty="0"/>
              <a:t>The result of seeing yourself as powerless</a:t>
            </a:r>
          </a:p>
          <a:p>
            <a:r>
              <a:rPr lang="en-US" dirty="0"/>
              <a:t>Life happens to you </a:t>
            </a:r>
          </a:p>
          <a:p>
            <a:r>
              <a:rPr lang="en-US" dirty="0"/>
              <a:t>You are a victim</a:t>
            </a:r>
          </a:p>
          <a:p>
            <a:r>
              <a:rPr lang="en-US" dirty="0"/>
              <a:t>Life scares you, as do other people. </a:t>
            </a:r>
          </a:p>
          <a:p>
            <a:r>
              <a:rPr lang="en-US" dirty="0"/>
              <a:t>You live in a perpetual state of anxiety and fear.</a:t>
            </a:r>
          </a:p>
          <a:p>
            <a:r>
              <a:rPr lang="en-US" dirty="0"/>
              <a:t>To feel safe you CONTROL other people</a:t>
            </a:r>
          </a:p>
          <a:p>
            <a:endParaRPr lang="en-US" dirty="0"/>
          </a:p>
          <a:p>
            <a:r>
              <a:rPr lang="en-US" dirty="0"/>
              <a:t>Power is the antidote to fear, anxiety and control</a:t>
            </a:r>
          </a:p>
          <a:p>
            <a:endParaRPr lang="en-US" dirty="0"/>
          </a:p>
        </p:txBody>
      </p:sp>
    </p:spTree>
    <p:extLst>
      <p:ext uri="{BB962C8B-B14F-4D97-AF65-F5344CB8AC3E}">
        <p14:creationId xmlns:p14="http://schemas.microsoft.com/office/powerpoint/2010/main" val="780310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opposite of control IS FREEDOM</a:t>
            </a:r>
          </a:p>
        </p:txBody>
      </p:sp>
      <p:sp>
        <p:nvSpPr>
          <p:cNvPr id="3" name="Content Placeholder 2"/>
          <p:cNvSpPr>
            <a:spLocks noGrp="1"/>
          </p:cNvSpPr>
          <p:nvPr>
            <p:ph idx="1"/>
          </p:nvPr>
        </p:nvSpPr>
        <p:spPr/>
        <p:txBody>
          <a:bodyPr>
            <a:normAutofit lnSpcReduction="10000"/>
          </a:bodyPr>
          <a:lstStyle/>
          <a:p>
            <a:r>
              <a:rPr lang="en-US" dirty="0"/>
              <a:t>Power gives you the freedom to be you</a:t>
            </a:r>
          </a:p>
          <a:p>
            <a:r>
              <a:rPr lang="en-US" dirty="0"/>
              <a:t>Power let’s you let your partner be them</a:t>
            </a:r>
          </a:p>
          <a:p>
            <a:r>
              <a:rPr lang="en-US" dirty="0"/>
              <a:t>This is the right belief system, two powerful people in a relationship do not have to control</a:t>
            </a:r>
          </a:p>
          <a:p>
            <a:r>
              <a:rPr lang="en-US" dirty="0"/>
              <a:t>When you are free, you have the freedom to make choices to control your own behaviour in order to increase their partner’s happiness</a:t>
            </a:r>
          </a:p>
          <a:p>
            <a:endParaRPr lang="en-US" dirty="0"/>
          </a:p>
          <a:p>
            <a:pPr marL="0" indent="0">
              <a:buNone/>
            </a:pPr>
            <a:r>
              <a:rPr lang="en-US" i="1" dirty="0"/>
              <a:t>For God has not given them a spirit of fear, but of power and of love and of a sound mind.”</a:t>
            </a:r>
          </a:p>
        </p:txBody>
      </p:sp>
    </p:spTree>
    <p:extLst>
      <p:ext uri="{BB962C8B-B14F-4D97-AF65-F5344CB8AC3E}">
        <p14:creationId xmlns:p14="http://schemas.microsoft.com/office/powerpoint/2010/main" val="1506539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APPLICATION – the tea towels</a:t>
            </a:r>
          </a:p>
        </p:txBody>
      </p:sp>
      <p:sp>
        <p:nvSpPr>
          <p:cNvPr id="3" name="Content Placeholder 2"/>
          <p:cNvSpPr>
            <a:spLocks noGrp="1"/>
          </p:cNvSpPr>
          <p:nvPr>
            <p:ph idx="1"/>
          </p:nvPr>
        </p:nvSpPr>
        <p:spPr/>
        <p:txBody>
          <a:bodyPr>
            <a:normAutofit lnSpcReduction="10000"/>
          </a:bodyPr>
          <a:lstStyle/>
          <a:p>
            <a:r>
              <a:rPr lang="en-US" dirty="0"/>
              <a:t>POWER over yourself</a:t>
            </a:r>
          </a:p>
          <a:p>
            <a:r>
              <a:rPr lang="en-US" dirty="0"/>
              <a:t>RELEASES you from FEAR</a:t>
            </a:r>
          </a:p>
          <a:p>
            <a:r>
              <a:rPr lang="en-US" dirty="0"/>
              <a:t>Then you have FREEDOM to make your own choices</a:t>
            </a:r>
          </a:p>
          <a:p>
            <a:r>
              <a:rPr lang="en-US" dirty="0"/>
              <a:t>You can CHOOSE FREELY to behave in a way the SERVES OTHERS</a:t>
            </a:r>
          </a:p>
          <a:p>
            <a:r>
              <a:rPr lang="en-US" dirty="0"/>
              <a:t>POWER = FREEDOM = CHOICE = LOVE</a:t>
            </a:r>
          </a:p>
          <a:p>
            <a:endParaRPr lang="en-US" dirty="0"/>
          </a:p>
          <a:p>
            <a:r>
              <a:rPr lang="en-US" sz="2800" dirty="0"/>
              <a:t>THE TEA TOWELS</a:t>
            </a:r>
          </a:p>
        </p:txBody>
      </p:sp>
    </p:spTree>
    <p:extLst>
      <p:ext uri="{BB962C8B-B14F-4D97-AF65-F5344CB8AC3E}">
        <p14:creationId xmlns:p14="http://schemas.microsoft.com/office/powerpoint/2010/main" val="1949188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now </a:t>
            </a:r>
          </a:p>
        </p:txBody>
      </p:sp>
      <p:sp>
        <p:nvSpPr>
          <p:cNvPr id="3" name="Content Placeholder 2"/>
          <p:cNvSpPr>
            <a:spLocks noGrp="1"/>
          </p:cNvSpPr>
          <p:nvPr>
            <p:ph idx="1"/>
          </p:nvPr>
        </p:nvSpPr>
        <p:spPr>
          <a:xfrm>
            <a:off x="1451579" y="2015732"/>
            <a:ext cx="10259351" cy="3668972"/>
          </a:xfrm>
        </p:spPr>
        <p:txBody>
          <a:bodyPr>
            <a:normAutofit fontScale="92500" lnSpcReduction="20000"/>
          </a:bodyPr>
          <a:lstStyle/>
          <a:p>
            <a:r>
              <a:rPr lang="en-US" dirty="0"/>
              <a:t>We are all works in progress – Ephesians 4:22-24</a:t>
            </a:r>
          </a:p>
          <a:p>
            <a:r>
              <a:rPr lang="en-US" dirty="0"/>
              <a:t>Fight bad belief systems, understand how God sees you, and how God can help you</a:t>
            </a:r>
          </a:p>
          <a:p>
            <a:pPr lvl="1"/>
            <a:r>
              <a:rPr lang="en-US" dirty="0"/>
              <a:t> – 2 Timothy 1:7, Colossians 2:10</a:t>
            </a:r>
          </a:p>
          <a:p>
            <a:r>
              <a:rPr lang="en-US" dirty="0"/>
              <a:t>Work on becoming a powerful person in yourself (Romans 8:29)</a:t>
            </a:r>
          </a:p>
          <a:p>
            <a:r>
              <a:rPr lang="en-US" dirty="0"/>
              <a:t>Work on becoming a powerful person in your relationships (Philippians 2: 3-4, Ephesians 4:3, Colossians 2:10)</a:t>
            </a:r>
          </a:p>
          <a:p>
            <a:r>
              <a:rPr lang="en-US" dirty="0"/>
              <a:t>Then in your absolute freedom, choose to submit to the needs of your partner (Romans 8:2)</a:t>
            </a:r>
          </a:p>
          <a:p>
            <a:r>
              <a:rPr lang="en-US" dirty="0"/>
              <a:t>Where the spirit of God is, there is freedom</a:t>
            </a:r>
          </a:p>
          <a:p>
            <a:r>
              <a:rPr lang="en-US" dirty="0"/>
              <a:t>And </a:t>
            </a:r>
            <a:r>
              <a:rPr lang="mr-IN" dirty="0"/>
              <a:t>…………………</a:t>
            </a:r>
            <a:r>
              <a:rPr lang="en-US" dirty="0"/>
              <a:t>..</a:t>
            </a:r>
          </a:p>
        </p:txBody>
      </p:sp>
    </p:spTree>
    <p:extLst>
      <p:ext uri="{BB962C8B-B14F-4D97-AF65-F5344CB8AC3E}">
        <p14:creationId xmlns:p14="http://schemas.microsoft.com/office/powerpoint/2010/main" val="900550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Fold the Tea Towels Properly</a:t>
            </a:r>
            <a:br>
              <a:rPr lang="en-US" dirty="0"/>
            </a:br>
            <a:r>
              <a:rPr lang="en-US" sz="2400" dirty="0"/>
              <a:t>(book of Leonor, Chapter 1, verses 1-6)</a:t>
            </a:r>
            <a:endParaRPr lang="en-US" dirty="0"/>
          </a:p>
        </p:txBody>
      </p:sp>
      <p:sp>
        <p:nvSpPr>
          <p:cNvPr id="3" name="Content Placeholder 2"/>
          <p:cNvSpPr>
            <a:spLocks noGrp="1"/>
          </p:cNvSpPr>
          <p:nvPr>
            <p:ph idx="1"/>
          </p:nvPr>
        </p:nvSpPr>
        <p:spPr/>
        <p:txBody>
          <a:bodyPr/>
          <a:lstStyle/>
          <a:p>
            <a:r>
              <a:rPr lang="en-US" dirty="0"/>
              <a:t>Fold in Half Lengthwise: Fold the towel half lengthwise. </a:t>
            </a:r>
          </a:p>
          <a:p>
            <a:r>
              <a:rPr lang="en-US" dirty="0"/>
              <a:t>Fold into Thirds: Fold the towel into thirds lengthwise, creating a long, narrow shape. </a:t>
            </a:r>
          </a:p>
          <a:p>
            <a:r>
              <a:rPr lang="en-US" dirty="0"/>
              <a:t>Fold into Thirds Again </a:t>
            </a:r>
          </a:p>
          <a:p>
            <a:r>
              <a:rPr lang="en-US" dirty="0"/>
              <a:t>Finally, fold the towel into thirds or quarters, to create a compact, upright rectangle.</a:t>
            </a:r>
          </a:p>
          <a:p>
            <a:r>
              <a:rPr lang="en-US" dirty="0"/>
              <a:t>Put it away carefully in the proper drawer, back right corner, aligned with the rest </a:t>
            </a:r>
          </a:p>
          <a:p>
            <a:r>
              <a:rPr lang="en-US" dirty="0"/>
              <a:t>Close the drawer (using the handle).</a:t>
            </a:r>
          </a:p>
        </p:txBody>
      </p:sp>
    </p:spTree>
    <p:extLst>
      <p:ext uri="{BB962C8B-B14F-4D97-AF65-F5344CB8AC3E}">
        <p14:creationId xmlns:p14="http://schemas.microsoft.com/office/powerpoint/2010/main" val="1711673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leaven of the Pharisees</a:t>
            </a:r>
          </a:p>
        </p:txBody>
      </p:sp>
      <p:sp>
        <p:nvSpPr>
          <p:cNvPr id="3" name="Content Placeholder 2"/>
          <p:cNvSpPr>
            <a:spLocks noGrp="1"/>
          </p:cNvSpPr>
          <p:nvPr>
            <p:ph idx="1"/>
          </p:nvPr>
        </p:nvSpPr>
        <p:spPr/>
        <p:txBody>
          <a:bodyPr/>
          <a:lstStyle/>
          <a:p>
            <a:r>
              <a:rPr lang="en-US" dirty="0"/>
              <a:t>Bad Belief Systems </a:t>
            </a:r>
          </a:p>
          <a:p>
            <a:r>
              <a:rPr lang="en-US" dirty="0"/>
              <a:t>Some of the ways that the culture influences our thinking</a:t>
            </a:r>
          </a:p>
          <a:p>
            <a:r>
              <a:rPr lang="en-US" dirty="0"/>
              <a:t>Talk about this in the context of relationships</a:t>
            </a:r>
          </a:p>
          <a:p>
            <a:endParaRPr lang="en-US" dirty="0"/>
          </a:p>
          <a:p>
            <a:r>
              <a:rPr lang="en-US" dirty="0"/>
              <a:t>Power, Freedom, and Control</a:t>
            </a:r>
          </a:p>
        </p:txBody>
      </p:sp>
    </p:spTree>
    <p:extLst>
      <p:ext uri="{BB962C8B-B14F-4D97-AF65-F5344CB8AC3E}">
        <p14:creationId xmlns:p14="http://schemas.microsoft.com/office/powerpoint/2010/main" val="554259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leaven of the Pharisees – comic relief</a:t>
            </a:r>
          </a:p>
        </p:txBody>
      </p:sp>
      <p:sp>
        <p:nvSpPr>
          <p:cNvPr id="3" name="Content Placeholder 2"/>
          <p:cNvSpPr>
            <a:spLocks noGrp="1"/>
          </p:cNvSpPr>
          <p:nvPr>
            <p:ph idx="1"/>
          </p:nvPr>
        </p:nvSpPr>
        <p:spPr/>
        <p:txBody>
          <a:bodyPr>
            <a:normAutofit fontScale="92500"/>
          </a:bodyPr>
          <a:lstStyle/>
          <a:p>
            <a:r>
              <a:rPr lang="en-US" dirty="0"/>
              <a:t>Matthew 16:1-13</a:t>
            </a:r>
          </a:p>
          <a:p>
            <a:pPr marL="0" indent="0">
              <a:buNone/>
            </a:pPr>
            <a:r>
              <a:rPr lang="en-US" dirty="0"/>
              <a:t> </a:t>
            </a:r>
          </a:p>
          <a:p>
            <a:r>
              <a:rPr lang="en-US" dirty="0"/>
              <a:t>And the disciples came to the other side (of the Lake) and had forgotten to take bread</a:t>
            </a:r>
            <a:r>
              <a:rPr lang="mr-IN" dirty="0"/>
              <a:t>…</a:t>
            </a:r>
            <a:r>
              <a:rPr lang="en-US" dirty="0"/>
              <a:t>.</a:t>
            </a:r>
          </a:p>
          <a:p>
            <a:endParaRPr lang="en-US" dirty="0"/>
          </a:p>
          <a:p>
            <a:r>
              <a:rPr lang="en-US" dirty="0"/>
              <a:t>Watch out for the leaven of the Pharisees.</a:t>
            </a:r>
          </a:p>
          <a:p>
            <a:endParaRPr lang="en-US" dirty="0"/>
          </a:p>
          <a:p>
            <a:r>
              <a:rPr lang="en-US" dirty="0"/>
              <a:t>And they began to discuss among themselves, saying “It is because we took no bread”</a:t>
            </a:r>
          </a:p>
          <a:p>
            <a:endParaRPr lang="en-US" dirty="0"/>
          </a:p>
        </p:txBody>
      </p:sp>
    </p:spTree>
    <p:extLst>
      <p:ext uri="{BB962C8B-B14F-4D97-AF65-F5344CB8AC3E}">
        <p14:creationId xmlns:p14="http://schemas.microsoft.com/office/powerpoint/2010/main" val="86112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leaven of the Pharisees</a:t>
            </a:r>
          </a:p>
        </p:txBody>
      </p:sp>
      <p:sp>
        <p:nvSpPr>
          <p:cNvPr id="3" name="Content Placeholder 2"/>
          <p:cNvSpPr>
            <a:spLocks noGrp="1"/>
          </p:cNvSpPr>
          <p:nvPr>
            <p:ph idx="1"/>
          </p:nvPr>
        </p:nvSpPr>
        <p:spPr/>
        <p:txBody>
          <a:bodyPr>
            <a:normAutofit fontScale="92500" lnSpcReduction="20000"/>
          </a:bodyPr>
          <a:lstStyle/>
          <a:p>
            <a:r>
              <a:rPr lang="en-US" sz="2200" dirty="0"/>
              <a:t>What is he saying?</a:t>
            </a:r>
          </a:p>
          <a:p>
            <a:pPr marL="0" indent="0">
              <a:buNone/>
            </a:pPr>
            <a:r>
              <a:rPr lang="en-US" dirty="0"/>
              <a:t> </a:t>
            </a:r>
          </a:p>
          <a:p>
            <a:r>
              <a:rPr lang="en-US" sz="2600" b="1" dirty="0"/>
              <a:t>Think about what you think, and who you listen to</a:t>
            </a:r>
          </a:p>
          <a:p>
            <a:endParaRPr lang="en-US" dirty="0"/>
          </a:p>
          <a:p>
            <a:pPr marL="457200" lvl="1" indent="0">
              <a:buNone/>
            </a:pPr>
            <a:r>
              <a:rPr lang="en-US" sz="2200" i="1" dirty="0"/>
              <a:t>Romans 12:2</a:t>
            </a:r>
          </a:p>
          <a:p>
            <a:pPr marL="457200" lvl="1" indent="0">
              <a:buNone/>
            </a:pPr>
            <a:endParaRPr lang="en-US" sz="2200" i="1" dirty="0"/>
          </a:p>
          <a:p>
            <a:pPr marL="457200" lvl="1" indent="0">
              <a:buNone/>
            </a:pPr>
            <a:r>
              <a:rPr lang="en-US" sz="2200" i="1" dirty="0"/>
              <a:t>Do not conform to the pattern of this world, but be transformed by the renewing of your mind. Then you will be able to test and approve what God’s will is—his good, pleasing and perfect will.</a:t>
            </a:r>
          </a:p>
          <a:p>
            <a:endParaRPr lang="en-US" dirty="0"/>
          </a:p>
          <a:p>
            <a:endParaRPr lang="en-US" dirty="0"/>
          </a:p>
        </p:txBody>
      </p:sp>
    </p:spTree>
    <p:extLst>
      <p:ext uri="{BB962C8B-B14F-4D97-AF65-F5344CB8AC3E}">
        <p14:creationId xmlns:p14="http://schemas.microsoft.com/office/powerpoint/2010/main" val="141779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Leaven of the Pharisees</a:t>
            </a:r>
          </a:p>
        </p:txBody>
      </p:sp>
      <p:sp>
        <p:nvSpPr>
          <p:cNvPr id="3" name="Content Placeholder 2"/>
          <p:cNvSpPr>
            <a:spLocks noGrp="1"/>
          </p:cNvSpPr>
          <p:nvPr>
            <p:ph idx="1"/>
          </p:nvPr>
        </p:nvSpPr>
        <p:spPr/>
        <p:txBody>
          <a:bodyPr>
            <a:normAutofit/>
          </a:bodyPr>
          <a:lstStyle/>
          <a:p>
            <a:pPr marL="0" indent="0">
              <a:buNone/>
            </a:pPr>
            <a:r>
              <a:rPr lang="en-US" sz="2400" dirty="0"/>
              <a:t>Romans 8:5-8</a:t>
            </a:r>
          </a:p>
          <a:p>
            <a:pPr marL="0" indent="0">
              <a:buNone/>
            </a:pPr>
            <a:r>
              <a:rPr lang="en-US" sz="2400" i="1" dirty="0"/>
              <a:t>Those who live according to the flesh have their minds set on what the flesh desires; but those who live in accordance with the Spirit have their minds set on what the Spirit desires. </a:t>
            </a:r>
            <a:r>
              <a:rPr lang="en-US" sz="2400" b="1" i="1" baseline="30000" dirty="0"/>
              <a:t>6 </a:t>
            </a:r>
            <a:r>
              <a:rPr lang="en-US" sz="2400" i="1" dirty="0"/>
              <a:t>The mind governed by the flesh is death, but the mind governed by the Spirit is life and peace. </a:t>
            </a:r>
            <a:r>
              <a:rPr lang="en-US" sz="2400" b="1" i="1" baseline="30000" dirty="0"/>
              <a:t>7 </a:t>
            </a:r>
            <a:r>
              <a:rPr lang="en-US" sz="2400" i="1" dirty="0"/>
              <a:t>The mind governed by the flesh is hostile to God; it does not submit to God’s law, nor can it do so. </a:t>
            </a:r>
            <a:r>
              <a:rPr lang="en-US" sz="2400" b="1" i="1" baseline="30000" dirty="0"/>
              <a:t>8 </a:t>
            </a:r>
            <a:r>
              <a:rPr lang="en-US" sz="2400" i="1" dirty="0"/>
              <a:t>Those who are in the realm of the flesh cannot please God</a:t>
            </a:r>
          </a:p>
        </p:txBody>
      </p:sp>
    </p:spTree>
    <p:extLst>
      <p:ext uri="{BB962C8B-B14F-4D97-AF65-F5344CB8AC3E}">
        <p14:creationId xmlns:p14="http://schemas.microsoft.com/office/powerpoint/2010/main" val="237489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is this relevant to me?	</a:t>
            </a:r>
          </a:p>
        </p:txBody>
      </p:sp>
      <p:sp>
        <p:nvSpPr>
          <p:cNvPr id="3" name="Content Placeholder 2"/>
          <p:cNvSpPr>
            <a:spLocks noGrp="1"/>
          </p:cNvSpPr>
          <p:nvPr>
            <p:ph idx="1"/>
          </p:nvPr>
        </p:nvSpPr>
        <p:spPr/>
        <p:txBody>
          <a:bodyPr/>
          <a:lstStyle/>
          <a:p>
            <a:r>
              <a:rPr lang="en-US" dirty="0"/>
              <a:t>The Pharisees were the arbiters of Jewish religion, and shaped the Jewish culture </a:t>
            </a:r>
          </a:p>
          <a:p>
            <a:endParaRPr lang="en-US" dirty="0"/>
          </a:p>
          <a:p>
            <a:r>
              <a:rPr lang="en-US" dirty="0"/>
              <a:t>Who are today’s Pharisees?</a:t>
            </a:r>
          </a:p>
          <a:p>
            <a:r>
              <a:rPr lang="en-US" dirty="0"/>
              <a:t>What is the culture that they are shaping?</a:t>
            </a:r>
          </a:p>
          <a:p>
            <a:endParaRPr lang="en-US" dirty="0"/>
          </a:p>
          <a:p>
            <a:endParaRPr lang="en-US" dirty="0"/>
          </a:p>
        </p:txBody>
      </p:sp>
    </p:spTree>
    <p:extLst>
      <p:ext uri="{BB962C8B-B14F-4D97-AF65-F5344CB8AC3E}">
        <p14:creationId xmlns:p14="http://schemas.microsoft.com/office/powerpoint/2010/main" val="1191231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is this relevant to me?</a:t>
            </a:r>
          </a:p>
        </p:txBody>
      </p:sp>
      <p:sp>
        <p:nvSpPr>
          <p:cNvPr id="3" name="Content Placeholder 2"/>
          <p:cNvSpPr>
            <a:spLocks noGrp="1"/>
          </p:cNvSpPr>
          <p:nvPr>
            <p:ph idx="1"/>
          </p:nvPr>
        </p:nvSpPr>
        <p:spPr/>
        <p:txBody>
          <a:bodyPr/>
          <a:lstStyle/>
          <a:p>
            <a:pPr marL="0" indent="0">
              <a:buNone/>
            </a:pPr>
            <a:r>
              <a:rPr lang="en-US" dirty="0"/>
              <a:t>Galatians 5:7-10</a:t>
            </a:r>
          </a:p>
          <a:p>
            <a:pPr marL="0" indent="0">
              <a:buNone/>
            </a:pPr>
            <a:r>
              <a:rPr lang="en-US" i="1" dirty="0"/>
              <a:t>You were running a good race. </a:t>
            </a:r>
            <a:r>
              <a:rPr lang="en-US" b="1" i="1" u="sng" dirty="0"/>
              <a:t>Who cut in on you</a:t>
            </a:r>
            <a:r>
              <a:rPr lang="en-US" i="1" dirty="0"/>
              <a:t> to keep you from obeying the truth? </a:t>
            </a:r>
            <a:r>
              <a:rPr lang="en-US" b="1" i="1" baseline="30000" dirty="0"/>
              <a:t> </a:t>
            </a:r>
            <a:r>
              <a:rPr lang="en-US" i="1" dirty="0"/>
              <a:t>That kind of persuasion does not come from the one who calls you. </a:t>
            </a:r>
            <a:r>
              <a:rPr lang="en-US" b="1" i="1" baseline="30000" dirty="0"/>
              <a:t> </a:t>
            </a:r>
            <a:r>
              <a:rPr lang="en-US" i="1" dirty="0"/>
              <a:t>“</a:t>
            </a:r>
            <a:r>
              <a:rPr lang="en-US" b="1" i="1" u="sng" dirty="0"/>
              <a:t>A little yeast works through the whole batch of dough.</a:t>
            </a:r>
            <a:r>
              <a:rPr lang="en-US" i="1" dirty="0"/>
              <a:t>” </a:t>
            </a:r>
            <a:r>
              <a:rPr lang="en-US" b="1" i="1" baseline="30000" dirty="0"/>
              <a:t> </a:t>
            </a:r>
            <a:r>
              <a:rPr lang="en-US" i="1" dirty="0"/>
              <a:t>I am confident in the Lord that you will take no other view. The one who is throwing you into confusion, whoever that may be, will have to pay the penalty.</a:t>
            </a:r>
          </a:p>
          <a:p>
            <a:endParaRPr lang="en-US" dirty="0"/>
          </a:p>
        </p:txBody>
      </p:sp>
    </p:spTree>
    <p:extLst>
      <p:ext uri="{BB962C8B-B14F-4D97-AF65-F5344CB8AC3E}">
        <p14:creationId xmlns:p14="http://schemas.microsoft.com/office/powerpoint/2010/main" val="1573549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leaven of the Pharisees today?	</a:t>
            </a:r>
          </a:p>
        </p:txBody>
      </p:sp>
      <p:sp>
        <p:nvSpPr>
          <p:cNvPr id="3" name="Content Placeholder 2"/>
          <p:cNvSpPr>
            <a:spLocks noGrp="1"/>
          </p:cNvSpPr>
          <p:nvPr>
            <p:ph idx="1"/>
          </p:nvPr>
        </p:nvSpPr>
        <p:spPr>
          <a:xfrm>
            <a:off x="1451579" y="2015732"/>
            <a:ext cx="9603275" cy="4059604"/>
          </a:xfrm>
        </p:spPr>
        <p:txBody>
          <a:bodyPr>
            <a:noAutofit/>
          </a:bodyPr>
          <a:lstStyle/>
          <a:p>
            <a:r>
              <a:rPr lang="en-US" sz="1800" dirty="0"/>
              <a:t>The cultural messages that we get</a:t>
            </a:r>
          </a:p>
          <a:p>
            <a:r>
              <a:rPr lang="en-US" sz="1800" dirty="0"/>
              <a:t>The modern, progressive culture insists on the world of what “should be” rather than the world that is. </a:t>
            </a:r>
            <a:r>
              <a:rPr lang="en-US" sz="1600" dirty="0"/>
              <a:t>A world without God, and without Satan</a:t>
            </a:r>
          </a:p>
          <a:p>
            <a:pPr lvl="1"/>
            <a:r>
              <a:rPr lang="en-US" sz="1600" dirty="0"/>
              <a:t>Assumes that people are fundamentally good (just misunderstood)</a:t>
            </a:r>
          </a:p>
          <a:p>
            <a:pPr lvl="1"/>
            <a:r>
              <a:rPr lang="en-US" sz="1600" dirty="0"/>
              <a:t>Your “truth” is how you feel (not the word of God)</a:t>
            </a:r>
          </a:p>
          <a:p>
            <a:pPr lvl="1"/>
            <a:r>
              <a:rPr lang="en-US" sz="1600" dirty="0"/>
              <a:t>Says pain and suffering is something that must be avoided at all costs</a:t>
            </a:r>
          </a:p>
          <a:p>
            <a:pPr lvl="1"/>
            <a:r>
              <a:rPr lang="en-US" sz="1600" dirty="0"/>
              <a:t>Everything is about power, and people’s drive to get it. </a:t>
            </a:r>
          </a:p>
          <a:p>
            <a:endParaRPr lang="en-US" sz="1800" dirty="0"/>
          </a:p>
          <a:p>
            <a:r>
              <a:rPr lang="en-US" sz="1800" dirty="0"/>
              <a:t>This is the leaven of the Pharisees today</a:t>
            </a:r>
          </a:p>
          <a:p>
            <a:r>
              <a:rPr lang="en-US" sz="1800" dirty="0"/>
              <a:t>This is a Bad B.S.</a:t>
            </a:r>
          </a:p>
        </p:txBody>
      </p:sp>
    </p:spTree>
    <p:extLst>
      <p:ext uri="{BB962C8B-B14F-4D97-AF65-F5344CB8AC3E}">
        <p14:creationId xmlns:p14="http://schemas.microsoft.com/office/powerpoint/2010/main" val="177691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Power, Freedom and Control</a:t>
            </a:r>
          </a:p>
        </p:txBody>
      </p:sp>
      <p:sp>
        <p:nvSpPr>
          <p:cNvPr id="3" name="Content Placeholder 2"/>
          <p:cNvSpPr>
            <a:spLocks noGrp="1"/>
          </p:cNvSpPr>
          <p:nvPr>
            <p:ph idx="1"/>
          </p:nvPr>
        </p:nvSpPr>
        <p:spPr/>
        <p:txBody>
          <a:bodyPr/>
          <a:lstStyle/>
          <a:p>
            <a:r>
              <a:rPr lang="en-US" dirty="0"/>
              <a:t>Getting rid of Bad B.S. in our relationships</a:t>
            </a:r>
          </a:p>
          <a:p>
            <a:endParaRPr lang="en-US" dirty="0"/>
          </a:p>
          <a:p>
            <a:r>
              <a:rPr lang="en-US" dirty="0"/>
              <a:t>Chucking out the leaven of the Pharisees – the bad messages from our culture</a:t>
            </a:r>
          </a:p>
          <a:p>
            <a:r>
              <a:rPr lang="en-US" dirty="0"/>
              <a:t>Healing how we think about ourselves and others</a:t>
            </a:r>
          </a:p>
          <a:p>
            <a:endParaRPr lang="en-US" dirty="0"/>
          </a:p>
          <a:p>
            <a:r>
              <a:rPr lang="en-US" dirty="0"/>
              <a:t>Start with Power. </a:t>
            </a:r>
          </a:p>
        </p:txBody>
      </p:sp>
    </p:spTree>
    <p:extLst>
      <p:ext uri="{BB962C8B-B14F-4D97-AF65-F5344CB8AC3E}">
        <p14:creationId xmlns:p14="http://schemas.microsoft.com/office/powerpoint/2010/main" val="175689836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2406</TotalTime>
  <Words>1123</Words>
  <Application>Microsoft Office PowerPoint</Application>
  <PresentationFormat>Widescreen</PresentationFormat>
  <Paragraphs>122</Paragraphs>
  <Slides>17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Gill Sans MT</vt:lpstr>
      <vt:lpstr>Gallery</vt:lpstr>
      <vt:lpstr>The Leaven of the Pharisees</vt:lpstr>
      <vt:lpstr>The leaven of the Pharisees</vt:lpstr>
      <vt:lpstr>The leaven of the Pharisees – comic relief</vt:lpstr>
      <vt:lpstr>The leaven of the Pharisees</vt:lpstr>
      <vt:lpstr>The Leaven of the Pharisees</vt:lpstr>
      <vt:lpstr>So how is this relevant to me? </vt:lpstr>
      <vt:lpstr>So how is this relevant to me?</vt:lpstr>
      <vt:lpstr>The leaven of the Pharisees today? </vt:lpstr>
      <vt:lpstr>Relationships: Power, Freedom and Control</vt:lpstr>
      <vt:lpstr>Power – Not this: </vt:lpstr>
      <vt:lpstr>Power</vt:lpstr>
      <vt:lpstr>What did PAUL mean by Power?</vt:lpstr>
      <vt:lpstr>The result of powerlessness - Control</vt:lpstr>
      <vt:lpstr>the opposite of control IS FREEDOM</vt:lpstr>
      <vt:lpstr>PRACTICAL APPLICATION – the tea towels</vt:lpstr>
      <vt:lpstr>So what now </vt:lpstr>
      <vt:lpstr>Fold the Tea Towels Properly (book of Leonor, Chapter 1, verses 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and Control</dc:title>
  <dc:creator>Leonor Ward</dc:creator>
  <cp:lastModifiedBy>MeNow</cp:lastModifiedBy>
  <cp:revision>30</cp:revision>
  <dcterms:created xsi:type="dcterms:W3CDTF">2025-03-07T01:11:13Z</dcterms:created>
  <dcterms:modified xsi:type="dcterms:W3CDTF">2025-03-09T17:26:37Z</dcterms:modified>
</cp:coreProperties>
</file>