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22"/>
  </p:notesMasterIdLst>
  <p:sldIdLst>
    <p:sldId id="305" r:id="rId2"/>
    <p:sldId id="256" r:id="rId3"/>
    <p:sldId id="288" r:id="rId4"/>
    <p:sldId id="289" r:id="rId5"/>
    <p:sldId id="287" r:id="rId6"/>
    <p:sldId id="292" r:id="rId7"/>
    <p:sldId id="293" r:id="rId8"/>
    <p:sldId id="298" r:id="rId9"/>
    <p:sldId id="297" r:id="rId10"/>
    <p:sldId id="290" r:id="rId11"/>
    <p:sldId id="300" r:id="rId12"/>
    <p:sldId id="301" r:id="rId13"/>
    <p:sldId id="303" r:id="rId14"/>
    <p:sldId id="291" r:id="rId15"/>
    <p:sldId id="295" r:id="rId16"/>
    <p:sldId id="296" r:id="rId17"/>
    <p:sldId id="294" r:id="rId18"/>
    <p:sldId id="304" r:id="rId19"/>
    <p:sldId id="265" r:id="rId20"/>
    <p:sldId id="302" r:id="rId21"/>
  </p:sldIdLst>
  <p:sldSz cx="12192000" cy="6858000"/>
  <p:notesSz cx="7004050" cy="9290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AEA7A9-8355-43B4-A3E7-69EB6A796EBA}" v="207" dt="2025-03-01T15:34:33.9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466" autoAdjust="0"/>
  </p:normalViewPr>
  <p:slideViewPr>
    <p:cSldViewPr snapToGrid="0">
      <p:cViewPr varScale="1">
        <p:scale>
          <a:sx n="87" d="100"/>
          <a:sy n="87" d="100"/>
        </p:scale>
        <p:origin x="726" y="30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ham Brum" userId="9b09732bb90aebc5" providerId="LiveId" clId="{FDAEA7A9-8355-43B4-A3E7-69EB6A796EBA}"/>
    <pc:docChg chg="undo custSel addSld delSld modSld sldOrd">
      <pc:chgData name="Graham Brum" userId="9b09732bb90aebc5" providerId="LiveId" clId="{FDAEA7A9-8355-43B4-A3E7-69EB6A796EBA}" dt="2025-03-01T19:05:58.794" v="2710" actId="1076"/>
      <pc:docMkLst>
        <pc:docMk/>
      </pc:docMkLst>
      <pc:sldChg chg="addSp modSp mod modAnim modNotesTx">
        <pc:chgData name="Graham Brum" userId="9b09732bb90aebc5" providerId="LiveId" clId="{FDAEA7A9-8355-43B4-A3E7-69EB6A796EBA}" dt="2025-03-01T19:00:22.358" v="2672"/>
        <pc:sldMkLst>
          <pc:docMk/>
          <pc:sldMk cId="3886926991" sldId="256"/>
        </pc:sldMkLst>
        <pc:spChg chg="mod">
          <ac:chgData name="Graham Brum" userId="9b09732bb90aebc5" providerId="LiveId" clId="{FDAEA7A9-8355-43B4-A3E7-69EB6A796EBA}" dt="2025-03-01T15:30:51.182" v="37" actId="20577"/>
          <ac:spMkLst>
            <pc:docMk/>
            <pc:sldMk cId="3886926991" sldId="256"/>
            <ac:spMk id="2" creationId="{E99AA64B-DD63-2568-7A57-140E83452BAF}"/>
          </ac:spMkLst>
        </pc:spChg>
        <pc:spChg chg="mod">
          <ac:chgData name="Graham Brum" userId="9b09732bb90aebc5" providerId="LiveId" clId="{FDAEA7A9-8355-43B4-A3E7-69EB6A796EBA}" dt="2025-03-01T15:30:43.172" v="20" actId="20577"/>
          <ac:spMkLst>
            <pc:docMk/>
            <pc:sldMk cId="3886926991" sldId="256"/>
            <ac:spMk id="7" creationId="{EF00E9C2-18B6-D517-2472-080E8D02C8F4}"/>
          </ac:spMkLst>
        </pc:spChg>
        <pc:picChg chg="add mod">
          <ac:chgData name="Graham Brum" userId="9b09732bb90aebc5" providerId="LiveId" clId="{FDAEA7A9-8355-43B4-A3E7-69EB6A796EBA}" dt="2025-03-01T18:59:49.944" v="2666" actId="1076"/>
          <ac:picMkLst>
            <pc:docMk/>
            <pc:sldMk cId="3886926991" sldId="256"/>
            <ac:picMk id="4" creationId="{749E104E-5FE8-3921-3A9E-D5547565AF12}"/>
          </ac:picMkLst>
        </pc:picChg>
      </pc:sldChg>
      <pc:sldChg chg="addSp delSp modSp mod modAnim">
        <pc:chgData name="Graham Brum" userId="9b09732bb90aebc5" providerId="LiveId" clId="{FDAEA7A9-8355-43B4-A3E7-69EB6A796EBA}" dt="2025-03-01T19:05:58.794" v="2710" actId="1076"/>
        <pc:sldMkLst>
          <pc:docMk/>
          <pc:sldMk cId="515064674" sldId="265"/>
        </pc:sldMkLst>
        <pc:spChg chg="mod">
          <ac:chgData name="Graham Brum" userId="9b09732bb90aebc5" providerId="LiveId" clId="{FDAEA7A9-8355-43B4-A3E7-69EB6A796EBA}" dt="2025-03-01T18:54:33.143" v="2618" actId="20577"/>
          <ac:spMkLst>
            <pc:docMk/>
            <pc:sldMk cId="515064674" sldId="265"/>
            <ac:spMk id="2" creationId="{CCFC3031-B9DE-A144-DCFA-AE97ABCDDC18}"/>
          </ac:spMkLst>
        </pc:spChg>
        <pc:spChg chg="mod">
          <ac:chgData name="Graham Brum" userId="9b09732bb90aebc5" providerId="LiveId" clId="{FDAEA7A9-8355-43B4-A3E7-69EB6A796EBA}" dt="2025-03-01T15:34:33.914" v="252" actId="20577"/>
          <ac:spMkLst>
            <pc:docMk/>
            <pc:sldMk cId="515064674" sldId="265"/>
            <ac:spMk id="3" creationId="{AF3BB0F3-554E-CCD8-FEAA-F9DB7AC2D444}"/>
          </ac:spMkLst>
        </pc:spChg>
        <pc:picChg chg="add del mod">
          <ac:chgData name="Graham Brum" userId="9b09732bb90aebc5" providerId="LiveId" clId="{FDAEA7A9-8355-43B4-A3E7-69EB6A796EBA}" dt="2025-03-01T18:56:56.883" v="2656" actId="478"/>
          <ac:picMkLst>
            <pc:docMk/>
            <pc:sldMk cId="515064674" sldId="265"/>
            <ac:picMk id="5" creationId="{A998CCA6-B6E5-AADA-48DD-695260CE5FEB}"/>
          </ac:picMkLst>
        </pc:picChg>
        <pc:picChg chg="add del mod">
          <ac:chgData name="Graham Brum" userId="9b09732bb90aebc5" providerId="LiveId" clId="{FDAEA7A9-8355-43B4-A3E7-69EB6A796EBA}" dt="2025-03-01T19:05:50.435" v="2708" actId="478"/>
          <ac:picMkLst>
            <pc:docMk/>
            <pc:sldMk cId="515064674" sldId="265"/>
            <ac:picMk id="7" creationId="{DFC8E8BE-D127-0178-2DC3-DC119F12C0C5}"/>
          </ac:picMkLst>
        </pc:picChg>
        <pc:picChg chg="add mod">
          <ac:chgData name="Graham Brum" userId="9b09732bb90aebc5" providerId="LiveId" clId="{FDAEA7A9-8355-43B4-A3E7-69EB6A796EBA}" dt="2025-03-01T19:05:58.794" v="2710" actId="1076"/>
          <ac:picMkLst>
            <pc:docMk/>
            <pc:sldMk cId="515064674" sldId="265"/>
            <ac:picMk id="9" creationId="{34B98621-C012-6120-917E-7BCD694A0BC4}"/>
          </ac:picMkLst>
        </pc:picChg>
      </pc:sldChg>
      <pc:sldChg chg="modSp mod modNotesTx">
        <pc:chgData name="Graham Brum" userId="9b09732bb90aebc5" providerId="LiveId" clId="{FDAEA7A9-8355-43B4-A3E7-69EB6A796EBA}" dt="2025-03-01T16:45:20.548" v="1086"/>
        <pc:sldMkLst>
          <pc:docMk/>
          <pc:sldMk cId="2871711908" sldId="287"/>
        </pc:sldMkLst>
        <pc:spChg chg="mod">
          <ac:chgData name="Graham Brum" userId="9b09732bb90aebc5" providerId="LiveId" clId="{FDAEA7A9-8355-43B4-A3E7-69EB6A796EBA}" dt="2025-03-01T16:45:18.811" v="1085" actId="21"/>
          <ac:spMkLst>
            <pc:docMk/>
            <pc:sldMk cId="2871711908" sldId="287"/>
            <ac:spMk id="4" creationId="{3C33E346-494C-6F84-3A2F-6A1931B13C89}"/>
          </ac:spMkLst>
        </pc:spChg>
        <pc:spChg chg="mod">
          <ac:chgData name="Graham Brum" userId="9b09732bb90aebc5" providerId="LiveId" clId="{FDAEA7A9-8355-43B4-A3E7-69EB6A796EBA}" dt="2025-03-01T16:03:21.835" v="763" actId="115"/>
          <ac:spMkLst>
            <pc:docMk/>
            <pc:sldMk cId="2871711908" sldId="287"/>
            <ac:spMk id="7" creationId="{3B8C33CD-E209-71FB-CCCA-CE311C0717C6}"/>
          </ac:spMkLst>
        </pc:spChg>
      </pc:sldChg>
      <pc:sldChg chg="modSp add mod ord modAnim modNotesTx">
        <pc:chgData name="Graham Brum" userId="9b09732bb90aebc5" providerId="LiveId" clId="{FDAEA7A9-8355-43B4-A3E7-69EB6A796EBA}" dt="2025-03-01T19:01:13.716" v="2673"/>
        <pc:sldMkLst>
          <pc:docMk/>
          <pc:sldMk cId="4067142275" sldId="288"/>
        </pc:sldMkLst>
        <pc:spChg chg="mod">
          <ac:chgData name="Graham Brum" userId="9b09732bb90aebc5" providerId="LiveId" clId="{FDAEA7A9-8355-43B4-A3E7-69EB6A796EBA}" dt="2025-03-01T15:35:27.475" v="284" actId="20577"/>
          <ac:spMkLst>
            <pc:docMk/>
            <pc:sldMk cId="4067142275" sldId="288"/>
            <ac:spMk id="2" creationId="{C748B4F3-6307-79A8-2710-F62ADA82DDAE}"/>
          </ac:spMkLst>
        </pc:spChg>
      </pc:sldChg>
      <pc:sldChg chg="modSp new mod modNotesTx">
        <pc:chgData name="Graham Brum" userId="9b09732bb90aebc5" providerId="LiveId" clId="{FDAEA7A9-8355-43B4-A3E7-69EB6A796EBA}" dt="2025-03-01T16:03:03.480" v="762" actId="20577"/>
        <pc:sldMkLst>
          <pc:docMk/>
          <pc:sldMk cId="3641450907" sldId="289"/>
        </pc:sldMkLst>
        <pc:spChg chg="mod">
          <ac:chgData name="Graham Brum" userId="9b09732bb90aebc5" providerId="LiveId" clId="{FDAEA7A9-8355-43B4-A3E7-69EB6A796EBA}" dt="2025-03-01T15:40:54.980" v="310" actId="20577"/>
          <ac:spMkLst>
            <pc:docMk/>
            <pc:sldMk cId="3641450907" sldId="289"/>
            <ac:spMk id="2" creationId="{23613D6D-056C-3D8A-1CFC-786EFDC4AB34}"/>
          </ac:spMkLst>
        </pc:spChg>
        <pc:spChg chg="mod">
          <ac:chgData name="Graham Brum" userId="9b09732bb90aebc5" providerId="LiveId" clId="{FDAEA7A9-8355-43B4-A3E7-69EB6A796EBA}" dt="2025-03-01T15:42:57.637" v="509" actId="20577"/>
          <ac:spMkLst>
            <pc:docMk/>
            <pc:sldMk cId="3641450907" sldId="289"/>
            <ac:spMk id="3" creationId="{83281D41-A490-E347-4AFD-2F008C2DA273}"/>
          </ac:spMkLst>
        </pc:spChg>
      </pc:sldChg>
      <pc:sldChg chg="modSp new mod modNotesTx">
        <pc:chgData name="Graham Brum" userId="9b09732bb90aebc5" providerId="LiveId" clId="{FDAEA7A9-8355-43B4-A3E7-69EB6A796EBA}" dt="2025-03-01T17:17:22.828" v="1744" actId="113"/>
        <pc:sldMkLst>
          <pc:docMk/>
          <pc:sldMk cId="2480120359" sldId="290"/>
        </pc:sldMkLst>
        <pc:spChg chg="mod">
          <ac:chgData name="Graham Brum" userId="9b09732bb90aebc5" providerId="LiveId" clId="{FDAEA7A9-8355-43B4-A3E7-69EB6A796EBA}" dt="2025-03-01T15:47:03.728" v="543" actId="20577"/>
          <ac:spMkLst>
            <pc:docMk/>
            <pc:sldMk cId="2480120359" sldId="290"/>
            <ac:spMk id="2" creationId="{24E83E4E-3C74-6F57-3A87-9E922FCF00DB}"/>
          </ac:spMkLst>
        </pc:spChg>
        <pc:spChg chg="mod">
          <ac:chgData name="Graham Brum" userId="9b09732bb90aebc5" providerId="LiveId" clId="{FDAEA7A9-8355-43B4-A3E7-69EB6A796EBA}" dt="2025-03-01T15:48:06.071" v="549" actId="20577"/>
          <ac:spMkLst>
            <pc:docMk/>
            <pc:sldMk cId="2480120359" sldId="290"/>
            <ac:spMk id="3" creationId="{63DC4E08-0306-9D11-E9BA-7A4ADDD190EA}"/>
          </ac:spMkLst>
        </pc:spChg>
      </pc:sldChg>
      <pc:sldChg chg="modSp new mod modNotesTx">
        <pc:chgData name="Graham Brum" userId="9b09732bb90aebc5" providerId="LiveId" clId="{FDAEA7A9-8355-43B4-A3E7-69EB6A796EBA}" dt="2025-03-01T16:48:25.792" v="1364" actId="20577"/>
        <pc:sldMkLst>
          <pc:docMk/>
          <pc:sldMk cId="701616673" sldId="291"/>
        </pc:sldMkLst>
        <pc:spChg chg="mod">
          <ac:chgData name="Graham Brum" userId="9b09732bb90aebc5" providerId="LiveId" clId="{FDAEA7A9-8355-43B4-A3E7-69EB6A796EBA}" dt="2025-03-01T16:08:47.900" v="776" actId="20577"/>
          <ac:spMkLst>
            <pc:docMk/>
            <pc:sldMk cId="701616673" sldId="291"/>
            <ac:spMk id="2" creationId="{A5DCA019-B00A-6079-7739-FCA2081D8CEF}"/>
          </ac:spMkLst>
        </pc:spChg>
        <pc:spChg chg="mod">
          <ac:chgData name="Graham Brum" userId="9b09732bb90aebc5" providerId="LiveId" clId="{FDAEA7A9-8355-43B4-A3E7-69EB6A796EBA}" dt="2025-03-01T16:09:14.386" v="778" actId="20577"/>
          <ac:spMkLst>
            <pc:docMk/>
            <pc:sldMk cId="701616673" sldId="291"/>
            <ac:spMk id="3" creationId="{A12CCF14-99AE-6E1E-0755-9A7750D6600A}"/>
          </ac:spMkLst>
        </pc:spChg>
      </pc:sldChg>
      <pc:sldChg chg="modSp new mod modNotesTx">
        <pc:chgData name="Graham Brum" userId="9b09732bb90aebc5" providerId="LiveId" clId="{FDAEA7A9-8355-43B4-A3E7-69EB6A796EBA}" dt="2025-03-01T16:46:08.666" v="1161" actId="20577"/>
        <pc:sldMkLst>
          <pc:docMk/>
          <pc:sldMk cId="3134653793" sldId="292"/>
        </pc:sldMkLst>
        <pc:spChg chg="mod">
          <ac:chgData name="Graham Brum" userId="9b09732bb90aebc5" providerId="LiveId" clId="{FDAEA7A9-8355-43B4-A3E7-69EB6A796EBA}" dt="2025-03-01T16:14:45.024" v="831" actId="20577"/>
          <ac:spMkLst>
            <pc:docMk/>
            <pc:sldMk cId="3134653793" sldId="292"/>
            <ac:spMk id="2" creationId="{BDDFC1DA-9C59-B846-6C7C-C4485718ECA4}"/>
          </ac:spMkLst>
        </pc:spChg>
        <pc:spChg chg="mod">
          <ac:chgData name="Graham Brum" userId="9b09732bb90aebc5" providerId="LiveId" clId="{FDAEA7A9-8355-43B4-A3E7-69EB6A796EBA}" dt="2025-03-01T16:14:40.825" v="827" actId="20577"/>
          <ac:spMkLst>
            <pc:docMk/>
            <pc:sldMk cId="3134653793" sldId="292"/>
            <ac:spMk id="3" creationId="{56007766-0068-0C92-4B67-6653332CEF3A}"/>
          </ac:spMkLst>
        </pc:spChg>
      </pc:sldChg>
      <pc:sldChg chg="modSp new mod modNotesTx">
        <pc:chgData name="Graham Brum" userId="9b09732bb90aebc5" providerId="LiveId" clId="{FDAEA7A9-8355-43B4-A3E7-69EB6A796EBA}" dt="2025-03-01T17:16:27.626" v="1718" actId="20577"/>
        <pc:sldMkLst>
          <pc:docMk/>
          <pc:sldMk cId="730245699" sldId="293"/>
        </pc:sldMkLst>
        <pc:spChg chg="mod">
          <ac:chgData name="Graham Brum" userId="9b09732bb90aebc5" providerId="LiveId" clId="{FDAEA7A9-8355-43B4-A3E7-69EB6A796EBA}" dt="2025-03-01T16:15:44.880" v="844" actId="20577"/>
          <ac:spMkLst>
            <pc:docMk/>
            <pc:sldMk cId="730245699" sldId="293"/>
            <ac:spMk id="2" creationId="{84D55600-4FAD-33E7-17D9-A7D61CED20F9}"/>
          </ac:spMkLst>
        </pc:spChg>
        <pc:spChg chg="mod">
          <ac:chgData name="Graham Brum" userId="9b09732bb90aebc5" providerId="LiveId" clId="{FDAEA7A9-8355-43B4-A3E7-69EB6A796EBA}" dt="2025-03-01T16:16:47.342" v="856" actId="20577"/>
          <ac:spMkLst>
            <pc:docMk/>
            <pc:sldMk cId="730245699" sldId="293"/>
            <ac:spMk id="3" creationId="{2A130EB6-9247-05D7-53C3-0F83B26DD54F}"/>
          </ac:spMkLst>
        </pc:spChg>
      </pc:sldChg>
      <pc:sldChg chg="modSp new mod ord modNotesTx">
        <pc:chgData name="Graham Brum" userId="9b09732bb90aebc5" providerId="LiveId" clId="{FDAEA7A9-8355-43B4-A3E7-69EB6A796EBA}" dt="2025-03-01T17:24:54.994" v="1918" actId="115"/>
        <pc:sldMkLst>
          <pc:docMk/>
          <pc:sldMk cId="805122275" sldId="294"/>
        </pc:sldMkLst>
        <pc:spChg chg="mod">
          <ac:chgData name="Graham Brum" userId="9b09732bb90aebc5" providerId="LiveId" clId="{FDAEA7A9-8355-43B4-A3E7-69EB6A796EBA}" dt="2025-03-01T16:20:11.923" v="1024" actId="20577"/>
          <ac:spMkLst>
            <pc:docMk/>
            <pc:sldMk cId="805122275" sldId="294"/>
            <ac:spMk id="2" creationId="{75BF209B-9B9A-1724-5BF0-0BB55B914E93}"/>
          </ac:spMkLst>
        </pc:spChg>
        <pc:spChg chg="mod">
          <ac:chgData name="Graham Brum" userId="9b09732bb90aebc5" providerId="LiveId" clId="{FDAEA7A9-8355-43B4-A3E7-69EB6A796EBA}" dt="2025-03-01T17:24:54.994" v="1918" actId="115"/>
          <ac:spMkLst>
            <pc:docMk/>
            <pc:sldMk cId="805122275" sldId="294"/>
            <ac:spMk id="3" creationId="{1E322D1F-0124-57CF-259D-6623EED02E53}"/>
          </ac:spMkLst>
        </pc:spChg>
      </pc:sldChg>
      <pc:sldChg chg="modSp new mod ord">
        <pc:chgData name="Graham Brum" userId="9b09732bb90aebc5" providerId="LiveId" clId="{FDAEA7A9-8355-43B4-A3E7-69EB6A796EBA}" dt="2025-03-01T16:55:43.899" v="1466"/>
        <pc:sldMkLst>
          <pc:docMk/>
          <pc:sldMk cId="168534444" sldId="295"/>
        </pc:sldMkLst>
        <pc:spChg chg="mod">
          <ac:chgData name="Graham Brum" userId="9b09732bb90aebc5" providerId="LiveId" clId="{FDAEA7A9-8355-43B4-A3E7-69EB6A796EBA}" dt="2025-03-01T16:49:08.081" v="1389" actId="20577"/>
          <ac:spMkLst>
            <pc:docMk/>
            <pc:sldMk cId="168534444" sldId="295"/>
            <ac:spMk id="2" creationId="{BD2E18AD-73FC-0086-8F0E-E3F619DFA6D5}"/>
          </ac:spMkLst>
        </pc:spChg>
        <pc:spChg chg="mod">
          <ac:chgData name="Graham Brum" userId="9b09732bb90aebc5" providerId="LiveId" clId="{FDAEA7A9-8355-43B4-A3E7-69EB6A796EBA}" dt="2025-03-01T16:55:01.971" v="1462"/>
          <ac:spMkLst>
            <pc:docMk/>
            <pc:sldMk cId="168534444" sldId="295"/>
            <ac:spMk id="3" creationId="{A629E580-04B6-905D-1145-C6DC77C4F1A5}"/>
          </ac:spMkLst>
        </pc:spChg>
      </pc:sldChg>
      <pc:sldChg chg="modSp new mod modNotesTx">
        <pc:chgData name="Graham Brum" userId="9b09732bb90aebc5" providerId="LiveId" clId="{FDAEA7A9-8355-43B4-A3E7-69EB6A796EBA}" dt="2025-03-01T17:02:19.790" v="1562"/>
        <pc:sldMkLst>
          <pc:docMk/>
          <pc:sldMk cId="1953926191" sldId="296"/>
        </pc:sldMkLst>
        <pc:spChg chg="mod">
          <ac:chgData name="Graham Brum" userId="9b09732bb90aebc5" providerId="LiveId" clId="{FDAEA7A9-8355-43B4-A3E7-69EB6A796EBA}" dt="2025-03-01T16:57:39.636" v="1479" actId="20577"/>
          <ac:spMkLst>
            <pc:docMk/>
            <pc:sldMk cId="1953926191" sldId="296"/>
            <ac:spMk id="2" creationId="{D30BC085-07BC-99BB-CE35-EAB67EB52E79}"/>
          </ac:spMkLst>
        </pc:spChg>
        <pc:spChg chg="mod">
          <ac:chgData name="Graham Brum" userId="9b09732bb90aebc5" providerId="LiveId" clId="{FDAEA7A9-8355-43B4-A3E7-69EB6A796EBA}" dt="2025-03-01T16:59:43.962" v="1483" actId="20577"/>
          <ac:spMkLst>
            <pc:docMk/>
            <pc:sldMk cId="1953926191" sldId="296"/>
            <ac:spMk id="3" creationId="{47D77738-E4FD-538C-D366-966FE2C7A0C5}"/>
          </ac:spMkLst>
        </pc:spChg>
      </pc:sldChg>
      <pc:sldChg chg="del">
        <pc:chgData name="Graham Brum" userId="9b09732bb90aebc5" providerId="LiveId" clId="{FDAEA7A9-8355-43B4-A3E7-69EB6A796EBA}" dt="2025-03-01T15:31:03.707" v="39" actId="47"/>
        <pc:sldMkLst>
          <pc:docMk/>
          <pc:sldMk cId="3742458324" sldId="296"/>
        </pc:sldMkLst>
      </pc:sldChg>
      <pc:sldChg chg="del">
        <pc:chgData name="Graham Brum" userId="9b09732bb90aebc5" providerId="LiveId" clId="{FDAEA7A9-8355-43B4-A3E7-69EB6A796EBA}" dt="2025-03-01T15:31:04.446" v="40" actId="47"/>
        <pc:sldMkLst>
          <pc:docMk/>
          <pc:sldMk cId="2107784140" sldId="297"/>
        </pc:sldMkLst>
      </pc:sldChg>
      <pc:sldChg chg="modSp new mod modNotesTx">
        <pc:chgData name="Graham Brum" userId="9b09732bb90aebc5" providerId="LiveId" clId="{FDAEA7A9-8355-43B4-A3E7-69EB6A796EBA}" dt="2025-03-01T17:12:56.813" v="1696" actId="20577"/>
        <pc:sldMkLst>
          <pc:docMk/>
          <pc:sldMk cId="2343052457" sldId="297"/>
        </pc:sldMkLst>
        <pc:spChg chg="mod">
          <ac:chgData name="Graham Brum" userId="9b09732bb90aebc5" providerId="LiveId" clId="{FDAEA7A9-8355-43B4-A3E7-69EB6A796EBA}" dt="2025-03-01T17:05:39.973" v="1570" actId="20577"/>
          <ac:spMkLst>
            <pc:docMk/>
            <pc:sldMk cId="2343052457" sldId="297"/>
            <ac:spMk id="2" creationId="{8CFAB8B7-8142-4080-7C70-9ADD66CB59EA}"/>
          </ac:spMkLst>
        </pc:spChg>
        <pc:spChg chg="mod">
          <ac:chgData name="Graham Brum" userId="9b09732bb90aebc5" providerId="LiveId" clId="{FDAEA7A9-8355-43B4-A3E7-69EB6A796EBA}" dt="2025-03-01T17:10:59.717" v="1580" actId="20577"/>
          <ac:spMkLst>
            <pc:docMk/>
            <pc:sldMk cId="2343052457" sldId="297"/>
            <ac:spMk id="3" creationId="{2DBA40F5-7F2D-647A-1969-AD6D9F1F7483}"/>
          </ac:spMkLst>
        </pc:spChg>
      </pc:sldChg>
      <pc:sldChg chg="del">
        <pc:chgData name="Graham Brum" userId="9b09732bb90aebc5" providerId="LiveId" clId="{FDAEA7A9-8355-43B4-A3E7-69EB6A796EBA}" dt="2025-03-01T15:31:05.247" v="41" actId="47"/>
        <pc:sldMkLst>
          <pc:docMk/>
          <pc:sldMk cId="658818826" sldId="298"/>
        </pc:sldMkLst>
      </pc:sldChg>
      <pc:sldChg chg="modSp new mod modNotesTx">
        <pc:chgData name="Graham Brum" userId="9b09732bb90aebc5" providerId="LiveId" clId="{FDAEA7A9-8355-43B4-A3E7-69EB6A796EBA}" dt="2025-03-01T17:16:48.053" v="1719"/>
        <pc:sldMkLst>
          <pc:docMk/>
          <pc:sldMk cId="2771648181" sldId="298"/>
        </pc:sldMkLst>
        <pc:spChg chg="mod">
          <ac:chgData name="Graham Brum" userId="9b09732bb90aebc5" providerId="LiveId" clId="{FDAEA7A9-8355-43B4-A3E7-69EB6A796EBA}" dt="2025-03-01T17:15:04.008" v="1706" actId="20577"/>
          <ac:spMkLst>
            <pc:docMk/>
            <pc:sldMk cId="2771648181" sldId="298"/>
            <ac:spMk id="2" creationId="{DD8228CE-5630-3DC5-C7A9-7EF14FD328A8}"/>
          </ac:spMkLst>
        </pc:spChg>
        <pc:spChg chg="mod">
          <ac:chgData name="Graham Brum" userId="9b09732bb90aebc5" providerId="LiveId" clId="{FDAEA7A9-8355-43B4-A3E7-69EB6A796EBA}" dt="2025-03-01T17:15:22.936" v="1709" actId="115"/>
          <ac:spMkLst>
            <pc:docMk/>
            <pc:sldMk cId="2771648181" sldId="298"/>
            <ac:spMk id="3" creationId="{08589871-8417-9565-F291-301C015E2A7E}"/>
          </ac:spMkLst>
        </pc:spChg>
      </pc:sldChg>
      <pc:sldChg chg="del">
        <pc:chgData name="Graham Brum" userId="9b09732bb90aebc5" providerId="LiveId" clId="{FDAEA7A9-8355-43B4-A3E7-69EB6A796EBA}" dt="2025-03-01T15:31:07.400" v="42" actId="47"/>
        <pc:sldMkLst>
          <pc:docMk/>
          <pc:sldMk cId="1544553161" sldId="299"/>
        </pc:sldMkLst>
      </pc:sldChg>
      <pc:sldChg chg="modSp new del mod">
        <pc:chgData name="Graham Brum" userId="9b09732bb90aebc5" providerId="LiveId" clId="{FDAEA7A9-8355-43B4-A3E7-69EB6A796EBA}" dt="2025-03-01T17:35:23.777" v="2070" actId="47"/>
        <pc:sldMkLst>
          <pc:docMk/>
          <pc:sldMk cId="2743022546" sldId="299"/>
        </pc:sldMkLst>
        <pc:spChg chg="mod">
          <ac:chgData name="Graham Brum" userId="9b09732bb90aebc5" providerId="LiveId" clId="{FDAEA7A9-8355-43B4-A3E7-69EB6A796EBA}" dt="2025-03-01T17:24:27.134" v="1917" actId="20577"/>
          <ac:spMkLst>
            <pc:docMk/>
            <pc:sldMk cId="2743022546" sldId="299"/>
            <ac:spMk id="3" creationId="{3E5DF127-D74D-3951-E49B-97BDD32CAE83}"/>
          </ac:spMkLst>
        </pc:spChg>
      </pc:sldChg>
      <pc:sldChg chg="modSp new mod modNotesTx">
        <pc:chgData name="Graham Brum" userId="9b09732bb90aebc5" providerId="LiveId" clId="{FDAEA7A9-8355-43B4-A3E7-69EB6A796EBA}" dt="2025-03-01T17:28:37.430" v="1953"/>
        <pc:sldMkLst>
          <pc:docMk/>
          <pc:sldMk cId="2905774028" sldId="300"/>
        </pc:sldMkLst>
        <pc:spChg chg="mod">
          <ac:chgData name="Graham Brum" userId="9b09732bb90aebc5" providerId="LiveId" clId="{FDAEA7A9-8355-43B4-A3E7-69EB6A796EBA}" dt="2025-03-01T17:28:11.182" v="1937" actId="20577"/>
          <ac:spMkLst>
            <pc:docMk/>
            <pc:sldMk cId="2905774028" sldId="300"/>
            <ac:spMk id="2" creationId="{F01E9E13-0FCF-49F8-73EF-5501B7598880}"/>
          </ac:spMkLst>
        </pc:spChg>
        <pc:spChg chg="mod">
          <ac:chgData name="Graham Brum" userId="9b09732bb90aebc5" providerId="LiveId" clId="{FDAEA7A9-8355-43B4-A3E7-69EB6A796EBA}" dt="2025-03-01T17:28:20.028" v="1938" actId="20577"/>
          <ac:spMkLst>
            <pc:docMk/>
            <pc:sldMk cId="2905774028" sldId="300"/>
            <ac:spMk id="3" creationId="{7D95E786-2304-E330-7C35-1326FF584DE9}"/>
          </ac:spMkLst>
        </pc:spChg>
      </pc:sldChg>
      <pc:sldChg chg="del">
        <pc:chgData name="Graham Brum" userId="9b09732bb90aebc5" providerId="LiveId" clId="{FDAEA7A9-8355-43B4-A3E7-69EB6A796EBA}" dt="2025-03-01T15:31:02.460" v="38" actId="47"/>
        <pc:sldMkLst>
          <pc:docMk/>
          <pc:sldMk cId="3046499487" sldId="300"/>
        </pc:sldMkLst>
      </pc:sldChg>
      <pc:sldChg chg="modSp new mod">
        <pc:chgData name="Graham Brum" userId="9b09732bb90aebc5" providerId="LiveId" clId="{FDAEA7A9-8355-43B4-A3E7-69EB6A796EBA}" dt="2025-03-01T17:30:20.837" v="1957" actId="20577"/>
        <pc:sldMkLst>
          <pc:docMk/>
          <pc:sldMk cId="2686272847" sldId="301"/>
        </pc:sldMkLst>
        <pc:spChg chg="mod">
          <ac:chgData name="Graham Brum" userId="9b09732bb90aebc5" providerId="LiveId" clId="{FDAEA7A9-8355-43B4-A3E7-69EB6A796EBA}" dt="2025-03-01T17:29:58.739" v="1954"/>
          <ac:spMkLst>
            <pc:docMk/>
            <pc:sldMk cId="2686272847" sldId="301"/>
            <ac:spMk id="2" creationId="{F248CF32-253A-7DB9-8A95-0FF8DCC791B8}"/>
          </ac:spMkLst>
        </pc:spChg>
        <pc:spChg chg="mod">
          <ac:chgData name="Graham Brum" userId="9b09732bb90aebc5" providerId="LiveId" clId="{FDAEA7A9-8355-43B4-A3E7-69EB6A796EBA}" dt="2025-03-01T17:30:20.837" v="1957" actId="20577"/>
          <ac:spMkLst>
            <pc:docMk/>
            <pc:sldMk cId="2686272847" sldId="301"/>
            <ac:spMk id="3" creationId="{A436E92D-2D16-97D7-48CE-24342D65A27E}"/>
          </ac:spMkLst>
        </pc:spChg>
      </pc:sldChg>
      <pc:sldChg chg="modSp new mod ord modNotesTx">
        <pc:chgData name="Graham Brum" userId="9b09732bb90aebc5" providerId="LiveId" clId="{FDAEA7A9-8355-43B4-A3E7-69EB6A796EBA}" dt="2025-03-01T19:02:22.275" v="2700" actId="20577"/>
        <pc:sldMkLst>
          <pc:docMk/>
          <pc:sldMk cId="2676796486" sldId="302"/>
        </pc:sldMkLst>
        <pc:spChg chg="mod">
          <ac:chgData name="Graham Brum" userId="9b09732bb90aebc5" providerId="LiveId" clId="{FDAEA7A9-8355-43B4-A3E7-69EB6A796EBA}" dt="2025-03-01T19:02:22.275" v="2700" actId="20577"/>
          <ac:spMkLst>
            <pc:docMk/>
            <pc:sldMk cId="2676796486" sldId="302"/>
            <ac:spMk id="2" creationId="{73C72247-31FC-369A-34F6-A07E2923E882}"/>
          </ac:spMkLst>
        </pc:spChg>
        <pc:spChg chg="mod">
          <ac:chgData name="Graham Brum" userId="9b09732bb90aebc5" providerId="LiveId" clId="{FDAEA7A9-8355-43B4-A3E7-69EB6A796EBA}" dt="2025-03-01T19:02:13.765" v="2689" actId="27636"/>
          <ac:spMkLst>
            <pc:docMk/>
            <pc:sldMk cId="2676796486" sldId="302"/>
            <ac:spMk id="3" creationId="{8C1643D4-DE7F-AF5E-1384-B4C9CC18E2C5}"/>
          </ac:spMkLst>
        </pc:spChg>
      </pc:sldChg>
      <pc:sldChg chg="modSp new mod">
        <pc:chgData name="Graham Brum" userId="9b09732bb90aebc5" providerId="LiveId" clId="{FDAEA7A9-8355-43B4-A3E7-69EB6A796EBA}" dt="2025-03-01T18:52:27.582" v="2597" actId="20577"/>
        <pc:sldMkLst>
          <pc:docMk/>
          <pc:sldMk cId="3968753014" sldId="303"/>
        </pc:sldMkLst>
        <pc:spChg chg="mod">
          <ac:chgData name="Graham Brum" userId="9b09732bb90aebc5" providerId="LiveId" clId="{FDAEA7A9-8355-43B4-A3E7-69EB6A796EBA}" dt="2025-03-01T17:33:57.180" v="2000" actId="20577"/>
          <ac:spMkLst>
            <pc:docMk/>
            <pc:sldMk cId="3968753014" sldId="303"/>
            <ac:spMk id="2" creationId="{ADFBC35A-03A7-6BBC-7EFF-CCCCF06FC2E9}"/>
          </ac:spMkLst>
        </pc:spChg>
        <pc:spChg chg="mod">
          <ac:chgData name="Graham Brum" userId="9b09732bb90aebc5" providerId="LiveId" clId="{FDAEA7A9-8355-43B4-A3E7-69EB6A796EBA}" dt="2025-03-01T18:52:27.582" v="2597" actId="20577"/>
          <ac:spMkLst>
            <pc:docMk/>
            <pc:sldMk cId="3968753014" sldId="303"/>
            <ac:spMk id="3" creationId="{F8C57163-94D5-D0E3-5670-49E266C72456}"/>
          </ac:spMkLst>
        </pc:spChg>
      </pc:sldChg>
      <pc:sldChg chg="modSp new mod">
        <pc:chgData name="Graham Brum" userId="9b09732bb90aebc5" providerId="LiveId" clId="{FDAEA7A9-8355-43B4-A3E7-69EB6A796EBA}" dt="2025-03-01T17:38:23.339" v="2082" actId="20577"/>
        <pc:sldMkLst>
          <pc:docMk/>
          <pc:sldMk cId="2720575240" sldId="304"/>
        </pc:sldMkLst>
        <pc:spChg chg="mod">
          <ac:chgData name="Graham Brum" userId="9b09732bb90aebc5" providerId="LiveId" clId="{FDAEA7A9-8355-43B4-A3E7-69EB6A796EBA}" dt="2025-03-01T17:38:00.906" v="2078" actId="20577"/>
          <ac:spMkLst>
            <pc:docMk/>
            <pc:sldMk cId="2720575240" sldId="304"/>
            <ac:spMk id="2" creationId="{14B660DD-5A04-E7D6-CBBC-E5B1AB11032B}"/>
          </ac:spMkLst>
        </pc:spChg>
        <pc:spChg chg="mod">
          <ac:chgData name="Graham Brum" userId="9b09732bb90aebc5" providerId="LiveId" clId="{FDAEA7A9-8355-43B4-A3E7-69EB6A796EBA}" dt="2025-03-01T17:38:23.339" v="2082" actId="20577"/>
          <ac:spMkLst>
            <pc:docMk/>
            <pc:sldMk cId="2720575240" sldId="304"/>
            <ac:spMk id="3" creationId="{74F344CA-B6F7-28EF-4AD5-C92F61D9AE03}"/>
          </ac:spMkLst>
        </pc:spChg>
      </pc:sldChg>
      <pc:sldChg chg="addSp delSp modSp new mod ord modClrScheme chgLayout modNotesTx">
        <pc:chgData name="Graham Brum" userId="9b09732bb90aebc5" providerId="LiveId" clId="{FDAEA7A9-8355-43B4-A3E7-69EB6A796EBA}" dt="2025-03-01T17:52:35.627" v="2568" actId="20577"/>
        <pc:sldMkLst>
          <pc:docMk/>
          <pc:sldMk cId="1953555413" sldId="305"/>
        </pc:sldMkLst>
        <pc:spChg chg="del">
          <ac:chgData name="Graham Brum" userId="9b09732bb90aebc5" providerId="LiveId" clId="{FDAEA7A9-8355-43B4-A3E7-69EB6A796EBA}" dt="2025-03-01T17:42:47.821" v="2365" actId="700"/>
          <ac:spMkLst>
            <pc:docMk/>
            <pc:sldMk cId="1953555413" sldId="305"/>
            <ac:spMk id="2" creationId="{7FA5168E-80C0-7CA1-C7B5-3FA5E9D12A8B}"/>
          </ac:spMkLst>
        </pc:spChg>
        <pc:spChg chg="del">
          <ac:chgData name="Graham Brum" userId="9b09732bb90aebc5" providerId="LiveId" clId="{FDAEA7A9-8355-43B4-A3E7-69EB6A796EBA}" dt="2025-03-01T17:42:47.821" v="2365" actId="700"/>
          <ac:spMkLst>
            <pc:docMk/>
            <pc:sldMk cId="1953555413" sldId="305"/>
            <ac:spMk id="3" creationId="{3A59CC82-4DAC-B0BD-83F3-0DBDA4CEFF03}"/>
          </ac:spMkLst>
        </pc:spChg>
        <pc:picChg chg="add mod ord">
          <ac:chgData name="Graham Brum" userId="9b09732bb90aebc5" providerId="LiveId" clId="{FDAEA7A9-8355-43B4-A3E7-69EB6A796EBA}" dt="2025-03-01T17:46:06.836" v="2375" actId="166"/>
          <ac:picMkLst>
            <pc:docMk/>
            <pc:sldMk cId="1953555413" sldId="305"/>
            <ac:picMk id="5" creationId="{46477303-6FB2-4293-E9DB-4731A55F907D}"/>
          </ac:picMkLst>
        </pc:picChg>
        <pc:picChg chg="add mod">
          <ac:chgData name="Graham Brum" userId="9b09732bb90aebc5" providerId="LiveId" clId="{FDAEA7A9-8355-43B4-A3E7-69EB6A796EBA}" dt="2025-03-01T17:46:02.395" v="2374" actId="688"/>
          <ac:picMkLst>
            <pc:docMk/>
            <pc:sldMk cId="1953555413" sldId="305"/>
            <ac:picMk id="7" creationId="{1A26CC8D-8B05-311C-C3C9-F2C62ED9AD52}"/>
          </ac:picMkLst>
        </pc:picChg>
        <pc:picChg chg="add mod">
          <ac:chgData name="Graham Brum" userId="9b09732bb90aebc5" providerId="LiveId" clId="{FDAEA7A9-8355-43B4-A3E7-69EB6A796EBA}" dt="2025-03-01T17:51:05.253" v="2377" actId="1076"/>
          <ac:picMkLst>
            <pc:docMk/>
            <pc:sldMk cId="1953555413" sldId="305"/>
            <ac:picMk id="9" creationId="{B94BFB60-AD8B-1270-AC40-9E25A33E6B2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300"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67163" y="0"/>
            <a:ext cx="3035300" cy="465138"/>
          </a:xfrm>
          <a:prstGeom prst="rect">
            <a:avLst/>
          </a:prstGeom>
        </p:spPr>
        <p:txBody>
          <a:bodyPr vert="horz" lIns="91440" tIns="45720" rIns="91440" bIns="45720" rtlCol="0"/>
          <a:lstStyle>
            <a:lvl1pPr algn="r">
              <a:defRPr sz="1200"/>
            </a:lvl1pPr>
          </a:lstStyle>
          <a:p>
            <a:fld id="{9476101A-9722-457C-BE9F-60A0545497F9}" type="datetimeFigureOut">
              <a:rPr lang="en-CA" smtClean="0"/>
              <a:t>2025-03-01</a:t>
            </a:fld>
            <a:endParaRPr lang="en-CA"/>
          </a:p>
        </p:txBody>
      </p:sp>
      <p:sp>
        <p:nvSpPr>
          <p:cNvPr id="4" name="Slide Image Placeholder 3"/>
          <p:cNvSpPr>
            <a:spLocks noGrp="1" noRot="1" noChangeAspect="1"/>
          </p:cNvSpPr>
          <p:nvPr>
            <p:ph type="sldImg" idx="2"/>
          </p:nvPr>
        </p:nvSpPr>
        <p:spPr>
          <a:xfrm>
            <a:off x="714375" y="1162050"/>
            <a:ext cx="5575300" cy="3135313"/>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0088" y="4470400"/>
            <a:ext cx="5603875" cy="36591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4913"/>
            <a:ext cx="3035300" cy="46513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67163" y="8824913"/>
            <a:ext cx="3035300" cy="465137"/>
          </a:xfrm>
          <a:prstGeom prst="rect">
            <a:avLst/>
          </a:prstGeom>
        </p:spPr>
        <p:txBody>
          <a:bodyPr vert="horz" lIns="91440" tIns="45720" rIns="91440" bIns="45720" rtlCol="0" anchor="b"/>
          <a:lstStyle>
            <a:lvl1pPr algn="r">
              <a:defRPr sz="1200"/>
            </a:lvl1pPr>
          </a:lstStyle>
          <a:p>
            <a:fld id="{3540027D-EB6B-44EF-A298-9033A81DA4A4}" type="slidenum">
              <a:rPr lang="en-CA" smtClean="0"/>
              <a:t>‹#›</a:t>
            </a:fld>
            <a:endParaRPr lang="en-CA"/>
          </a:p>
        </p:txBody>
      </p:sp>
    </p:spTree>
    <p:extLst>
      <p:ext uri="{BB962C8B-B14F-4D97-AF65-F5344CB8AC3E}">
        <p14:creationId xmlns:p14="http://schemas.microsoft.com/office/powerpoint/2010/main" val="1189250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biblegateway.com/passage/?search=1%20corinthians%2010&amp;version=NIV#fen-NIV-28575a"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biblegateway.com/passage/?search=1%20corinthians%2010&amp;version=NIV#fen-NIV-28577b"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dictionary.cambridge.org/dictionary/english/satisfaction" TargetMode="External"/><Relationship Id="rId13" Type="http://schemas.openxmlformats.org/officeDocument/2006/relationships/hyperlink" Target="https://dictionary.cambridge.org/dictionary/english/condition" TargetMode="External"/><Relationship Id="rId3" Type="http://schemas.openxmlformats.org/officeDocument/2006/relationships/hyperlink" Target="https://www.collinsdictionary.com/dictionary/english/please" TargetMode="External"/><Relationship Id="rId7" Type="http://schemas.openxmlformats.org/officeDocument/2006/relationships/hyperlink" Target="https://dictionary.cambridge.org/dictionary/english/happiness" TargetMode="External"/><Relationship Id="rId12" Type="http://schemas.openxmlformats.org/officeDocument/2006/relationships/hyperlink" Target="https://dictionary.cambridge.org/dictionary/english/wanted"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dictionary.cambridge.org/dictionary/english/enjoyment" TargetMode="External"/><Relationship Id="rId11" Type="http://schemas.openxmlformats.org/officeDocument/2006/relationships/hyperlink" Target="https://dictionary.cambridge.org/dictionary/english/receive" TargetMode="External"/><Relationship Id="rId5" Type="http://schemas.openxmlformats.org/officeDocument/2006/relationships/hyperlink" Target="https://www.collinsdictionary.com/dictionary/english/satisfy" TargetMode="External"/><Relationship Id="rId15" Type="http://schemas.openxmlformats.org/officeDocument/2006/relationships/hyperlink" Target="https://dictionary.cambridge.org/dictionary/english/fulfilled" TargetMode="External"/><Relationship Id="rId10" Type="http://schemas.openxmlformats.org/officeDocument/2006/relationships/hyperlink" Target="https://dictionary.cambridge.org/dictionary/english/feeling" TargetMode="External"/><Relationship Id="rId4" Type="http://schemas.openxmlformats.org/officeDocument/2006/relationships/hyperlink" Target="https://www.collinsdictionary.com/dictionary/english/happy" TargetMode="External"/><Relationship Id="rId9" Type="http://schemas.openxmlformats.org/officeDocument/2006/relationships/hyperlink" Target="https://dictionary.cambridge.org/dictionary/english/pleasant" TargetMode="External"/><Relationship Id="rId14" Type="http://schemas.openxmlformats.org/officeDocument/2006/relationships/hyperlink" Target="https://dictionary.cambridge.org/dictionary/english/desir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Often in life we have Lots of Questions!!</a:t>
            </a:r>
          </a:p>
          <a:p>
            <a:r>
              <a:rPr lang="en-CA" dirty="0"/>
              <a:t>	Many are around our </a:t>
            </a:r>
            <a:r>
              <a:rPr lang="en-CA" b="1" u="sng" dirty="0"/>
              <a:t>relationship</a:t>
            </a:r>
            <a:r>
              <a:rPr lang="en-CA" dirty="0"/>
              <a:t> with God</a:t>
            </a:r>
          </a:p>
          <a:p>
            <a:r>
              <a:rPr lang="en-CA" dirty="0"/>
              <a:t>I know God Loves me – He sent Jesus (Jn 3:16)</a:t>
            </a:r>
          </a:p>
          <a:p>
            <a:r>
              <a:rPr lang="en-CA" dirty="0"/>
              <a:t>	But do I please Him…………………?</a:t>
            </a:r>
          </a:p>
        </p:txBody>
      </p:sp>
      <p:sp>
        <p:nvSpPr>
          <p:cNvPr id="4" name="Slide Number Placeholder 3"/>
          <p:cNvSpPr>
            <a:spLocks noGrp="1"/>
          </p:cNvSpPr>
          <p:nvPr>
            <p:ph type="sldNum" sz="quarter" idx="5"/>
          </p:nvPr>
        </p:nvSpPr>
        <p:spPr/>
        <p:txBody>
          <a:bodyPr/>
          <a:lstStyle/>
          <a:p>
            <a:fld id="{3540027D-EB6B-44EF-A298-9033A81DA4A4}" type="slidenum">
              <a:rPr lang="en-CA" smtClean="0"/>
              <a:t>1</a:t>
            </a:fld>
            <a:endParaRPr lang="en-CA"/>
          </a:p>
        </p:txBody>
      </p:sp>
    </p:spTree>
    <p:extLst>
      <p:ext uri="{BB962C8B-B14F-4D97-AF65-F5344CB8AC3E}">
        <p14:creationId xmlns:p14="http://schemas.microsoft.com/office/powerpoint/2010/main" val="2249117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We also can PLEASE GOD</a:t>
            </a:r>
          </a:p>
          <a:p>
            <a:endParaRPr lang="en-CA" dirty="0"/>
          </a:p>
          <a:p>
            <a:r>
              <a:rPr lang="en-CA" dirty="0"/>
              <a:t>Ways to Please God</a:t>
            </a:r>
          </a:p>
          <a:p>
            <a:r>
              <a:rPr lang="en-CA" dirty="0"/>
              <a:t>Sacrifices of service – doing good and sharing with others.</a:t>
            </a:r>
          </a:p>
        </p:txBody>
      </p:sp>
      <p:sp>
        <p:nvSpPr>
          <p:cNvPr id="4" name="Slide Number Placeholder 3"/>
          <p:cNvSpPr>
            <a:spLocks noGrp="1"/>
          </p:cNvSpPr>
          <p:nvPr>
            <p:ph type="sldNum" sz="quarter" idx="5"/>
          </p:nvPr>
        </p:nvSpPr>
        <p:spPr/>
        <p:txBody>
          <a:bodyPr/>
          <a:lstStyle/>
          <a:p>
            <a:fld id="{3540027D-EB6B-44EF-A298-9033A81DA4A4}" type="slidenum">
              <a:rPr lang="en-CA" smtClean="0"/>
              <a:t>10</a:t>
            </a:fld>
            <a:endParaRPr lang="en-CA"/>
          </a:p>
        </p:txBody>
      </p:sp>
    </p:spTree>
    <p:extLst>
      <p:ext uri="{BB962C8B-B14F-4D97-AF65-F5344CB8AC3E}">
        <p14:creationId xmlns:p14="http://schemas.microsoft.com/office/powerpoint/2010/main" val="2614194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Full context:</a:t>
            </a:r>
          </a:p>
          <a:p>
            <a:r>
              <a:rPr lang="en-CA" b="1" i="0" baseline="30000" dirty="0">
                <a:solidFill>
                  <a:srgbClr val="000000"/>
                </a:solidFill>
                <a:effectLst/>
                <a:latin typeface="system-ui"/>
              </a:rPr>
              <a:t>13 </a:t>
            </a:r>
            <a:r>
              <a:rPr lang="en-CA" b="0" i="0" dirty="0">
                <a:solidFill>
                  <a:srgbClr val="000000"/>
                </a:solidFill>
                <a:effectLst/>
                <a:latin typeface="system-ui"/>
              </a:rPr>
              <a:t>Therefore let us stop passing judgment on one another. Instead, make up your mind not to put any stumbling block or obstacle in the way of a brother or sister. </a:t>
            </a:r>
            <a:r>
              <a:rPr lang="en-CA" b="1" i="0" baseline="30000" dirty="0">
                <a:solidFill>
                  <a:srgbClr val="000000"/>
                </a:solidFill>
                <a:effectLst/>
                <a:latin typeface="system-ui"/>
              </a:rPr>
              <a:t>14 </a:t>
            </a:r>
            <a:r>
              <a:rPr lang="en-CA" b="0" i="0" dirty="0">
                <a:solidFill>
                  <a:srgbClr val="000000"/>
                </a:solidFill>
                <a:effectLst/>
                <a:latin typeface="system-ui"/>
              </a:rPr>
              <a:t>I am convinced, being fully persuaded in the Lord Jesus, that nothing is unclean in itself. But if anyone regards something as unclean, then for that person it is unclean. </a:t>
            </a:r>
            <a:r>
              <a:rPr lang="en-CA" b="1" i="0" baseline="30000" dirty="0">
                <a:solidFill>
                  <a:srgbClr val="000000"/>
                </a:solidFill>
                <a:effectLst/>
                <a:latin typeface="system-ui"/>
              </a:rPr>
              <a:t>15 </a:t>
            </a:r>
            <a:r>
              <a:rPr lang="en-CA" b="0" i="0" dirty="0">
                <a:solidFill>
                  <a:srgbClr val="000000"/>
                </a:solidFill>
                <a:effectLst/>
                <a:latin typeface="system-ui"/>
              </a:rPr>
              <a:t>If your brother or sister is distressed because of what you eat, you are no longer acting in love. Do not by your eating destroy someone for whom Christ died. </a:t>
            </a:r>
            <a:r>
              <a:rPr lang="en-CA" b="1" i="0" baseline="30000" dirty="0">
                <a:solidFill>
                  <a:srgbClr val="000000"/>
                </a:solidFill>
                <a:effectLst/>
                <a:latin typeface="system-ui"/>
              </a:rPr>
              <a:t>16 </a:t>
            </a:r>
            <a:r>
              <a:rPr lang="en-CA" b="0" i="0" dirty="0">
                <a:solidFill>
                  <a:srgbClr val="000000"/>
                </a:solidFill>
                <a:effectLst/>
                <a:latin typeface="system-ui"/>
              </a:rPr>
              <a:t>Therefore do not let what you know is good be spoken of as evil. </a:t>
            </a:r>
            <a:r>
              <a:rPr lang="en-CA" b="1" i="0" baseline="30000" dirty="0">
                <a:solidFill>
                  <a:srgbClr val="000000"/>
                </a:solidFill>
                <a:effectLst/>
                <a:latin typeface="system-ui"/>
              </a:rPr>
              <a:t>17 </a:t>
            </a:r>
            <a:r>
              <a:rPr lang="en-CA" b="0" i="0" dirty="0">
                <a:solidFill>
                  <a:srgbClr val="000000"/>
                </a:solidFill>
                <a:effectLst/>
                <a:latin typeface="system-ui"/>
              </a:rPr>
              <a:t>For the kingdom of God is not a matter of eating and drinking, but of righteousness, peace and joy in the Holy Spirit, </a:t>
            </a:r>
            <a:r>
              <a:rPr lang="en-CA" b="1" i="0" baseline="30000" dirty="0">
                <a:solidFill>
                  <a:srgbClr val="000000"/>
                </a:solidFill>
                <a:effectLst/>
                <a:latin typeface="system-ui"/>
              </a:rPr>
              <a:t>18 </a:t>
            </a:r>
            <a:r>
              <a:rPr lang="en-CA" b="0" i="0" dirty="0">
                <a:solidFill>
                  <a:srgbClr val="000000"/>
                </a:solidFill>
                <a:effectLst/>
                <a:latin typeface="system-ui"/>
              </a:rPr>
              <a:t>because anyone who serves Christ in this way is pleasing to God and receives human approval.</a:t>
            </a:r>
            <a:endParaRPr lang="en-CA" dirty="0"/>
          </a:p>
        </p:txBody>
      </p:sp>
      <p:sp>
        <p:nvSpPr>
          <p:cNvPr id="4" name="Slide Number Placeholder 3"/>
          <p:cNvSpPr>
            <a:spLocks noGrp="1"/>
          </p:cNvSpPr>
          <p:nvPr>
            <p:ph type="sldNum" sz="quarter" idx="5"/>
          </p:nvPr>
        </p:nvSpPr>
        <p:spPr/>
        <p:txBody>
          <a:bodyPr/>
          <a:lstStyle/>
          <a:p>
            <a:fld id="{3540027D-EB6B-44EF-A298-9033A81DA4A4}" type="slidenum">
              <a:rPr lang="en-CA" smtClean="0"/>
              <a:t>11</a:t>
            </a:fld>
            <a:endParaRPr lang="en-CA"/>
          </a:p>
        </p:txBody>
      </p:sp>
    </p:spTree>
    <p:extLst>
      <p:ext uri="{BB962C8B-B14F-4D97-AF65-F5344CB8AC3E}">
        <p14:creationId xmlns:p14="http://schemas.microsoft.com/office/powerpoint/2010/main" val="1213472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Taking care of His House so He can take Pleasure in it. </a:t>
            </a:r>
          </a:p>
          <a:p>
            <a:r>
              <a:rPr lang="en-CA" dirty="0"/>
              <a:t>	It is honouring to Him</a:t>
            </a:r>
          </a:p>
        </p:txBody>
      </p:sp>
      <p:sp>
        <p:nvSpPr>
          <p:cNvPr id="4" name="Slide Number Placeholder 3"/>
          <p:cNvSpPr>
            <a:spLocks noGrp="1"/>
          </p:cNvSpPr>
          <p:nvPr>
            <p:ph type="sldNum" sz="quarter" idx="5"/>
          </p:nvPr>
        </p:nvSpPr>
        <p:spPr/>
        <p:txBody>
          <a:bodyPr/>
          <a:lstStyle/>
          <a:p>
            <a:fld id="{3540027D-EB6B-44EF-A298-9033A81DA4A4}" type="slidenum">
              <a:rPr lang="en-CA" smtClean="0"/>
              <a:t>14</a:t>
            </a:fld>
            <a:endParaRPr lang="en-CA"/>
          </a:p>
        </p:txBody>
      </p:sp>
    </p:spTree>
    <p:extLst>
      <p:ext uri="{BB962C8B-B14F-4D97-AF65-F5344CB8AC3E}">
        <p14:creationId xmlns:p14="http://schemas.microsoft.com/office/powerpoint/2010/main" val="3070362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How </a:t>
            </a:r>
            <a:r>
              <a:rPr lang="en-CA" b="0" i="0" dirty="0">
                <a:solidFill>
                  <a:srgbClr val="000000"/>
                </a:solidFill>
                <a:effectLst/>
                <a:latin typeface="system-ui"/>
              </a:rPr>
              <a:t>Joshua son of Nun and Caleb son of Jephunneh, who were among those who had explored the land (v6) declared the benefit of God being Pleased with them.</a:t>
            </a:r>
          </a:p>
          <a:p>
            <a:r>
              <a:rPr lang="en-CA" b="0" i="0" dirty="0">
                <a:solidFill>
                  <a:srgbClr val="000000"/>
                </a:solidFill>
                <a:effectLst/>
                <a:latin typeface="system-ui"/>
              </a:rPr>
              <a:t>It continues:</a:t>
            </a:r>
          </a:p>
          <a:p>
            <a:r>
              <a:rPr lang="en-CA" b="1" i="0" baseline="30000" dirty="0">
                <a:solidFill>
                  <a:srgbClr val="000000"/>
                </a:solidFill>
                <a:effectLst/>
                <a:latin typeface="system-ui"/>
              </a:rPr>
              <a:t>9 </a:t>
            </a:r>
            <a:r>
              <a:rPr lang="en-CA" b="0" i="0" dirty="0">
                <a:solidFill>
                  <a:srgbClr val="000000"/>
                </a:solidFill>
                <a:effectLst/>
                <a:latin typeface="system-ui"/>
              </a:rPr>
              <a:t>Only do not rebel against the </a:t>
            </a:r>
            <a:r>
              <a:rPr lang="en-CA" b="0" i="0" cap="small" dirty="0">
                <a:solidFill>
                  <a:srgbClr val="000000"/>
                </a:solidFill>
                <a:effectLst/>
                <a:latin typeface="system-ui"/>
              </a:rPr>
              <a:t>Lord</a:t>
            </a:r>
            <a:r>
              <a:rPr lang="en-CA" b="0" i="0" dirty="0">
                <a:solidFill>
                  <a:srgbClr val="000000"/>
                </a:solidFill>
                <a:effectLst/>
                <a:latin typeface="system-ui"/>
              </a:rPr>
              <a:t>. And do not be afraid of the people of the land, because we will devour them. Their protection is gone, but the </a:t>
            </a:r>
            <a:r>
              <a:rPr lang="en-CA" b="0" i="0" cap="small" dirty="0">
                <a:solidFill>
                  <a:srgbClr val="000000"/>
                </a:solidFill>
                <a:effectLst/>
                <a:latin typeface="system-ui"/>
              </a:rPr>
              <a:t>Lord</a:t>
            </a:r>
            <a:r>
              <a:rPr lang="en-CA" b="0" i="0" dirty="0">
                <a:solidFill>
                  <a:srgbClr val="000000"/>
                </a:solidFill>
                <a:effectLst/>
                <a:latin typeface="system-ui"/>
              </a:rPr>
              <a:t> is with us. Do not be afraid of them.”</a:t>
            </a:r>
            <a:endParaRPr lang="en-CA" dirty="0"/>
          </a:p>
        </p:txBody>
      </p:sp>
      <p:sp>
        <p:nvSpPr>
          <p:cNvPr id="4" name="Slide Number Placeholder 3"/>
          <p:cNvSpPr>
            <a:spLocks noGrp="1"/>
          </p:cNvSpPr>
          <p:nvPr>
            <p:ph type="sldNum" sz="quarter" idx="5"/>
          </p:nvPr>
        </p:nvSpPr>
        <p:spPr/>
        <p:txBody>
          <a:bodyPr/>
          <a:lstStyle/>
          <a:p>
            <a:fld id="{3540027D-EB6B-44EF-A298-9033A81DA4A4}" type="slidenum">
              <a:rPr lang="en-CA" smtClean="0"/>
              <a:t>16</a:t>
            </a:fld>
            <a:endParaRPr lang="en-CA"/>
          </a:p>
        </p:txBody>
      </p:sp>
    </p:spTree>
    <p:extLst>
      <p:ext uri="{BB962C8B-B14F-4D97-AF65-F5344CB8AC3E}">
        <p14:creationId xmlns:p14="http://schemas.microsoft.com/office/powerpoint/2010/main" val="39063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i="0" dirty="0">
                <a:solidFill>
                  <a:srgbClr val="000000"/>
                </a:solidFill>
                <a:effectLst/>
                <a:latin typeface="system-ui"/>
              </a:rPr>
              <a:t>There is a way to NOT PLEASE God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1" i="0" dirty="0">
                <a:solidFill>
                  <a:srgbClr val="000000"/>
                </a:solidFill>
                <a:effectLst/>
                <a:latin typeface="system-ui"/>
              </a:rPr>
              <a:t>Warnings From Israel’s History</a:t>
            </a:r>
          </a:p>
          <a:p>
            <a:r>
              <a:rPr lang="en-CA" dirty="0"/>
              <a:t>The Do Nots!</a:t>
            </a:r>
          </a:p>
          <a:p>
            <a:r>
              <a:rPr lang="en-CA" b="1" i="0" baseline="30000" dirty="0">
                <a:solidFill>
                  <a:srgbClr val="000000"/>
                </a:solidFill>
                <a:effectLst/>
                <a:latin typeface="system-ui"/>
              </a:rPr>
              <a:t>7 </a:t>
            </a:r>
            <a:r>
              <a:rPr lang="en-CA" b="0" i="0" dirty="0">
                <a:solidFill>
                  <a:srgbClr val="000000"/>
                </a:solidFill>
                <a:effectLst/>
                <a:latin typeface="system-ui"/>
              </a:rPr>
              <a:t>Do not be idolaters, as some of them were; as it is written: “The people sat down to eat and drink and got up to indulge in revelry.”</a:t>
            </a:r>
            <a:r>
              <a:rPr lang="en-CA" b="0" i="0" baseline="30000" dirty="0">
                <a:solidFill>
                  <a:srgbClr val="000000"/>
                </a:solidFill>
                <a:effectLst/>
                <a:latin typeface="system-ui"/>
              </a:rPr>
              <a:t>[</a:t>
            </a:r>
            <a:r>
              <a:rPr lang="en-CA" b="0" i="0" baseline="30000" dirty="0">
                <a:solidFill>
                  <a:srgbClr val="4A4A4A"/>
                </a:solidFill>
                <a:effectLst/>
                <a:latin typeface="system-ui"/>
                <a:hlinkClick r:id="rId3" tooltip="See footnote a"/>
              </a:rPr>
              <a:t>a</a:t>
            </a:r>
            <a:r>
              <a:rPr lang="en-CA" b="0" i="0" baseline="30000" dirty="0">
                <a:solidFill>
                  <a:srgbClr val="000000"/>
                </a:solidFill>
                <a:effectLst/>
                <a:latin typeface="system-ui"/>
              </a:rPr>
              <a:t>]</a:t>
            </a:r>
            <a:r>
              <a:rPr lang="en-CA" b="0" i="0" dirty="0">
                <a:solidFill>
                  <a:srgbClr val="000000"/>
                </a:solidFill>
                <a:effectLst/>
                <a:latin typeface="system-ui"/>
              </a:rPr>
              <a:t> </a:t>
            </a:r>
            <a:r>
              <a:rPr lang="en-CA" b="1" i="0" baseline="30000" dirty="0">
                <a:solidFill>
                  <a:srgbClr val="000000"/>
                </a:solidFill>
                <a:effectLst/>
                <a:latin typeface="system-ui"/>
              </a:rPr>
              <a:t>8 </a:t>
            </a:r>
            <a:r>
              <a:rPr lang="en-CA" b="0" i="0" dirty="0">
                <a:solidFill>
                  <a:srgbClr val="000000"/>
                </a:solidFill>
                <a:effectLst/>
                <a:latin typeface="system-ui"/>
              </a:rPr>
              <a:t>We should not commit sexual immorality, as some of them did—and in one day twenty-three thousand of them died. </a:t>
            </a:r>
            <a:r>
              <a:rPr lang="en-CA" b="1" i="0" baseline="30000" dirty="0">
                <a:solidFill>
                  <a:srgbClr val="000000"/>
                </a:solidFill>
                <a:effectLst/>
                <a:latin typeface="system-ui"/>
              </a:rPr>
              <a:t>9 </a:t>
            </a:r>
            <a:r>
              <a:rPr lang="en-CA" b="0" i="0" dirty="0">
                <a:solidFill>
                  <a:srgbClr val="000000"/>
                </a:solidFill>
                <a:effectLst/>
                <a:latin typeface="system-ui"/>
              </a:rPr>
              <a:t>We should not test Christ,</a:t>
            </a:r>
            <a:r>
              <a:rPr lang="en-CA" b="0" i="0" baseline="30000" dirty="0">
                <a:solidFill>
                  <a:srgbClr val="000000"/>
                </a:solidFill>
                <a:effectLst/>
                <a:latin typeface="system-ui"/>
              </a:rPr>
              <a:t>[</a:t>
            </a:r>
            <a:r>
              <a:rPr lang="en-CA" b="0" i="0" baseline="30000" dirty="0">
                <a:solidFill>
                  <a:srgbClr val="4A4A4A"/>
                </a:solidFill>
                <a:effectLst/>
                <a:latin typeface="system-ui"/>
                <a:hlinkClick r:id="rId4" tooltip="See footnote b"/>
              </a:rPr>
              <a:t>b</a:t>
            </a:r>
            <a:r>
              <a:rPr lang="en-CA" b="0" i="0" baseline="30000" dirty="0">
                <a:solidFill>
                  <a:srgbClr val="000000"/>
                </a:solidFill>
                <a:effectLst/>
                <a:latin typeface="system-ui"/>
              </a:rPr>
              <a:t>]</a:t>
            </a:r>
            <a:r>
              <a:rPr lang="en-CA" b="0" i="0" dirty="0">
                <a:solidFill>
                  <a:srgbClr val="000000"/>
                </a:solidFill>
                <a:effectLst/>
                <a:latin typeface="system-ui"/>
              </a:rPr>
              <a:t> as some of them did—and were killed by snakes. </a:t>
            </a:r>
            <a:r>
              <a:rPr lang="en-CA" b="1" i="0" baseline="30000" dirty="0">
                <a:solidFill>
                  <a:srgbClr val="000000"/>
                </a:solidFill>
                <a:effectLst/>
                <a:latin typeface="system-ui"/>
              </a:rPr>
              <a:t>10 </a:t>
            </a:r>
            <a:r>
              <a:rPr lang="en-CA" b="0" i="0" dirty="0">
                <a:solidFill>
                  <a:srgbClr val="000000"/>
                </a:solidFill>
                <a:effectLst/>
                <a:latin typeface="system-ui"/>
              </a:rPr>
              <a:t>And do not grumble, as some of them did—and were killed by the destroying angel.</a:t>
            </a:r>
            <a:endParaRPr lang="en-CA" dirty="0"/>
          </a:p>
        </p:txBody>
      </p:sp>
      <p:sp>
        <p:nvSpPr>
          <p:cNvPr id="4" name="Slide Number Placeholder 3"/>
          <p:cNvSpPr>
            <a:spLocks noGrp="1"/>
          </p:cNvSpPr>
          <p:nvPr>
            <p:ph type="sldNum" sz="quarter" idx="5"/>
          </p:nvPr>
        </p:nvSpPr>
        <p:spPr/>
        <p:txBody>
          <a:bodyPr/>
          <a:lstStyle/>
          <a:p>
            <a:fld id="{3540027D-EB6B-44EF-A298-9033A81DA4A4}" type="slidenum">
              <a:rPr lang="en-CA" smtClean="0"/>
              <a:t>17</a:t>
            </a:fld>
            <a:endParaRPr lang="en-CA"/>
          </a:p>
        </p:txBody>
      </p:sp>
    </p:spTree>
    <p:extLst>
      <p:ext uri="{BB962C8B-B14F-4D97-AF65-F5344CB8AC3E}">
        <p14:creationId xmlns:p14="http://schemas.microsoft.com/office/powerpoint/2010/main" val="2545595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540027D-EB6B-44EF-A298-9033A81DA4A4}" type="slidenum">
              <a:rPr lang="en-CA" smtClean="0"/>
              <a:t>19</a:t>
            </a:fld>
            <a:endParaRPr lang="en-CA"/>
          </a:p>
        </p:txBody>
      </p:sp>
    </p:spTree>
    <p:extLst>
      <p:ext uri="{BB962C8B-B14F-4D97-AF65-F5344CB8AC3E}">
        <p14:creationId xmlns:p14="http://schemas.microsoft.com/office/powerpoint/2010/main" val="695520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Our prayer of benediction……</a:t>
            </a:r>
          </a:p>
        </p:txBody>
      </p:sp>
      <p:sp>
        <p:nvSpPr>
          <p:cNvPr id="4" name="Slide Number Placeholder 3"/>
          <p:cNvSpPr>
            <a:spLocks noGrp="1"/>
          </p:cNvSpPr>
          <p:nvPr>
            <p:ph type="sldNum" sz="quarter" idx="5"/>
          </p:nvPr>
        </p:nvSpPr>
        <p:spPr/>
        <p:txBody>
          <a:bodyPr/>
          <a:lstStyle/>
          <a:p>
            <a:fld id="{3540027D-EB6B-44EF-A298-9033A81DA4A4}" type="slidenum">
              <a:rPr lang="en-CA" smtClean="0"/>
              <a:t>20</a:t>
            </a:fld>
            <a:endParaRPr lang="en-CA"/>
          </a:p>
        </p:txBody>
      </p:sp>
    </p:spTree>
    <p:extLst>
      <p:ext uri="{BB962C8B-B14F-4D97-AF65-F5344CB8AC3E}">
        <p14:creationId xmlns:p14="http://schemas.microsoft.com/office/powerpoint/2010/main" val="1136812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At our Board of Directors’ meeting last week Chuck gave his report. He conclude </a:t>
            </a:r>
            <a:r>
              <a:rPr lang="en-CA" dirty="0" err="1"/>
              <a:t>dwith</a:t>
            </a:r>
            <a:r>
              <a:rPr lang="en-CA" dirty="0"/>
              <a:t>:</a:t>
            </a:r>
          </a:p>
          <a:p>
            <a:r>
              <a:rPr lang="en-CA" dirty="0"/>
              <a:t>At WOCC we look to “</a:t>
            </a:r>
            <a:r>
              <a:rPr lang="en-CA" b="1" dirty="0"/>
              <a:t>Find Out What Pleases the Lord</a:t>
            </a:r>
            <a:r>
              <a:rPr lang="en-CA" dirty="0"/>
              <a:t>”</a:t>
            </a:r>
          </a:p>
          <a:p>
            <a:r>
              <a:rPr lang="en-CA" dirty="0"/>
              <a:t>	and “</a:t>
            </a:r>
            <a:r>
              <a:rPr lang="en-CA" b="1" dirty="0"/>
              <a:t>What attracts Heaven</a:t>
            </a:r>
            <a:r>
              <a:rPr lang="en-CA" dirty="0"/>
              <a:t>”</a:t>
            </a:r>
          </a:p>
          <a:p>
            <a:r>
              <a:rPr lang="en-CA" dirty="0"/>
              <a:t>If this is how WOCC functions</a:t>
            </a:r>
          </a:p>
          <a:p>
            <a:r>
              <a:rPr lang="en-CA" dirty="0"/>
              <a:t>	shouldn’t we understand how the Lord can be Pleased?</a:t>
            </a:r>
          </a:p>
        </p:txBody>
      </p:sp>
      <p:sp>
        <p:nvSpPr>
          <p:cNvPr id="4" name="Slide Number Placeholder 3"/>
          <p:cNvSpPr>
            <a:spLocks noGrp="1"/>
          </p:cNvSpPr>
          <p:nvPr>
            <p:ph type="sldNum" sz="quarter" idx="5"/>
          </p:nvPr>
        </p:nvSpPr>
        <p:spPr/>
        <p:txBody>
          <a:bodyPr/>
          <a:lstStyle/>
          <a:p>
            <a:fld id="{3540027D-EB6B-44EF-A298-9033A81DA4A4}" type="slidenum">
              <a:rPr lang="en-CA" smtClean="0"/>
              <a:t>2</a:t>
            </a:fld>
            <a:endParaRPr lang="en-CA"/>
          </a:p>
        </p:txBody>
      </p:sp>
    </p:spTree>
    <p:extLst>
      <p:ext uri="{BB962C8B-B14F-4D97-AF65-F5344CB8AC3E}">
        <p14:creationId xmlns:p14="http://schemas.microsoft.com/office/powerpoint/2010/main" val="838791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CE203-14AF-C83E-CAC9-00C947F5B6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6FD99B-D8AA-CD75-57AA-0264A86FB4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86A298-AEDA-D517-F9EC-73B64F750B27}"/>
              </a:ext>
            </a:extLst>
          </p:cNvPr>
          <p:cNvSpPr>
            <a:spLocks noGrp="1"/>
          </p:cNvSpPr>
          <p:nvPr>
            <p:ph type="body" idx="1"/>
          </p:nvPr>
        </p:nvSpPr>
        <p:spPr/>
        <p:txBody>
          <a:bodyPr/>
          <a:lstStyle/>
          <a:p>
            <a:r>
              <a:rPr lang="en-CA" b="0" i="0" dirty="0">
                <a:solidFill>
                  <a:srgbClr val="000000"/>
                </a:solidFill>
                <a:effectLst/>
                <a:latin typeface="Open Sans" panose="020B0606030504020204" pitchFamily="34" charset="0"/>
              </a:rPr>
              <a:t>If you are </a:t>
            </a:r>
            <a:r>
              <a:rPr lang="en-CA" b="1" i="0" u="none" strike="noStrike" dirty="0">
                <a:solidFill>
                  <a:srgbClr val="0073E6"/>
                </a:solidFill>
                <a:effectLst/>
                <a:latin typeface="Open Sans" panose="020B0606030504020204" pitchFamily="34" charset="0"/>
                <a:hlinkClick r:id="rId3" tooltip="Definition of pleased"/>
              </a:rPr>
              <a:t>pleased</a:t>
            </a:r>
            <a:r>
              <a:rPr lang="en-CA" b="0" i="0" dirty="0">
                <a:solidFill>
                  <a:srgbClr val="000000"/>
                </a:solidFill>
                <a:effectLst/>
                <a:latin typeface="Open Sans" panose="020B0606030504020204" pitchFamily="34" charset="0"/>
              </a:rPr>
              <a:t>, you are </a:t>
            </a:r>
            <a:r>
              <a:rPr lang="en-CA" b="0" i="0" u="none" strike="noStrike" dirty="0">
                <a:effectLst/>
                <a:latin typeface="Open Sans" panose="020B0606030504020204" pitchFamily="34" charset="0"/>
                <a:hlinkClick r:id="rId4" tooltip="Definition of happy"/>
              </a:rPr>
              <a:t>happy</a:t>
            </a:r>
            <a:r>
              <a:rPr lang="en-CA" b="0" i="0" dirty="0">
                <a:solidFill>
                  <a:srgbClr val="000000"/>
                </a:solidFill>
                <a:effectLst/>
                <a:latin typeface="Open Sans" panose="020B0606030504020204" pitchFamily="34" charset="0"/>
              </a:rPr>
              <a:t> about something or </a:t>
            </a:r>
            <a:r>
              <a:rPr lang="en-CA" b="0" i="0" u="none" strike="noStrike" dirty="0">
                <a:effectLst/>
                <a:latin typeface="Open Sans" panose="020B0606030504020204" pitchFamily="34" charset="0"/>
                <a:hlinkClick r:id="rId5" tooltip="Definition of satisfied"/>
              </a:rPr>
              <a:t>satisfied</a:t>
            </a:r>
            <a:r>
              <a:rPr lang="en-CA" b="0" i="0" dirty="0">
                <a:solidFill>
                  <a:srgbClr val="000000"/>
                </a:solidFill>
                <a:effectLst/>
                <a:latin typeface="Open Sans" panose="020B0606030504020204" pitchFamily="34" charset="0"/>
              </a:rPr>
              <a:t> with something.</a:t>
            </a:r>
          </a:p>
          <a:p>
            <a:r>
              <a:rPr lang="en-CA" b="0" i="0" dirty="0">
                <a:solidFill>
                  <a:srgbClr val="000000"/>
                </a:solidFill>
                <a:effectLst/>
                <a:latin typeface="Open Sans" panose="020B0606030504020204" pitchFamily="34" charset="0"/>
              </a:rPr>
              <a:t>Pleasure - </a:t>
            </a:r>
            <a:r>
              <a:rPr lang="en-CA" b="1" i="0" u="none" strike="noStrike" dirty="0">
                <a:solidFill>
                  <a:srgbClr val="1D2A57"/>
                </a:solidFill>
                <a:effectLst/>
                <a:latin typeface="Arial" panose="020B0604020202020204" pitchFamily="34" charset="0"/>
                <a:hlinkClick r:id="rId6" tooltip="enjoyment"/>
              </a:rPr>
              <a:t>enjoyment</a:t>
            </a:r>
            <a:r>
              <a:rPr lang="en-CA" b="1" i="0" dirty="0">
                <a:solidFill>
                  <a:srgbClr val="1D2A57"/>
                </a:solidFill>
                <a:effectLst/>
                <a:latin typeface="Arial" panose="020B0604020202020204" pitchFamily="34" charset="0"/>
              </a:rPr>
              <a:t>, </a:t>
            </a:r>
            <a:r>
              <a:rPr lang="en-CA" b="1" i="0" u="none" strike="noStrike" dirty="0">
                <a:solidFill>
                  <a:srgbClr val="1D2A57"/>
                </a:solidFill>
                <a:effectLst/>
                <a:latin typeface="Arial" panose="020B0604020202020204" pitchFamily="34" charset="0"/>
                <a:hlinkClick r:id="rId7" tooltip="happiness"/>
              </a:rPr>
              <a:t>happiness</a:t>
            </a:r>
            <a:r>
              <a:rPr lang="en-CA" b="1" i="0" dirty="0">
                <a:solidFill>
                  <a:srgbClr val="1D2A57"/>
                </a:solidFill>
                <a:effectLst/>
                <a:latin typeface="Arial" panose="020B0604020202020204" pitchFamily="34" charset="0"/>
              </a:rPr>
              <a:t>, or </a:t>
            </a:r>
            <a:r>
              <a:rPr lang="en-CA" b="1" i="0" u="none" strike="noStrike" dirty="0">
                <a:solidFill>
                  <a:srgbClr val="1D2A57"/>
                </a:solidFill>
                <a:effectLst/>
                <a:latin typeface="Arial" panose="020B0604020202020204" pitchFamily="34" charset="0"/>
                <a:hlinkClick r:id="rId8" tooltip="satisfaction"/>
              </a:rPr>
              <a:t>satisfaction</a:t>
            </a:r>
            <a:r>
              <a:rPr lang="en-CA" b="1" i="0" dirty="0">
                <a:solidFill>
                  <a:srgbClr val="1D2A57"/>
                </a:solidFill>
                <a:effectLst/>
                <a:latin typeface="Arial" panose="020B0604020202020204" pitchFamily="34" charset="0"/>
              </a:rPr>
              <a:t>, or something that gives this</a:t>
            </a:r>
            <a:endParaRPr lang="en-CA" b="0" i="0" dirty="0">
              <a:solidFill>
                <a:srgbClr val="000000"/>
              </a:solidFill>
              <a:effectLst/>
              <a:latin typeface="Open Sans" panose="020B0606030504020204" pitchFamily="34" charset="0"/>
            </a:endParaRPr>
          </a:p>
          <a:p>
            <a:endParaRPr lang="en-CA" b="0" i="0" dirty="0">
              <a:solidFill>
                <a:srgbClr val="000000"/>
              </a:solidFill>
              <a:effectLst/>
              <a:latin typeface="Open Sans" panose="020B0606030504020204" pitchFamily="34" charset="0"/>
            </a:endParaRPr>
          </a:p>
          <a:p>
            <a:pPr algn="l">
              <a:spcBef>
                <a:spcPts val="750"/>
              </a:spcBef>
              <a:spcAft>
                <a:spcPts val="1500"/>
              </a:spcAft>
              <a:buNone/>
            </a:pPr>
            <a:r>
              <a:rPr lang="en-CA" b="0" i="0" dirty="0">
                <a:solidFill>
                  <a:srgbClr val="000000"/>
                </a:solidFill>
                <a:effectLst/>
                <a:latin typeface="Open Sans" panose="020B0606030504020204" pitchFamily="34" charset="0"/>
              </a:rPr>
              <a:t>Satisfaction: </a:t>
            </a:r>
            <a:r>
              <a:rPr lang="en-CA" b="1" i="0" dirty="0">
                <a:solidFill>
                  <a:srgbClr val="1D2A57"/>
                </a:solidFill>
                <a:effectLst/>
                <a:latin typeface="Arial" panose="020B0604020202020204" pitchFamily="34" charset="0"/>
              </a:rPr>
              <a:t>the </a:t>
            </a:r>
            <a:r>
              <a:rPr lang="en-CA" b="1" i="0" u="none" strike="noStrike" dirty="0">
                <a:solidFill>
                  <a:srgbClr val="1D2A57"/>
                </a:solidFill>
                <a:effectLst/>
                <a:latin typeface="Arial" panose="020B0604020202020204" pitchFamily="34" charset="0"/>
                <a:hlinkClick r:id="rId9" tooltip="pleasant"/>
              </a:rPr>
              <a:t>pleasant</a:t>
            </a:r>
            <a:r>
              <a:rPr lang="en-CA" b="1" i="0" dirty="0">
                <a:solidFill>
                  <a:srgbClr val="1D2A57"/>
                </a:solidFill>
                <a:effectLst/>
                <a:latin typeface="Arial" panose="020B0604020202020204" pitchFamily="34" charset="0"/>
              </a:rPr>
              <a:t> </a:t>
            </a:r>
            <a:r>
              <a:rPr lang="en-CA" b="1" i="0" u="none" strike="noStrike" dirty="0">
                <a:solidFill>
                  <a:srgbClr val="1D2A57"/>
                </a:solidFill>
                <a:effectLst/>
                <a:latin typeface="Arial" panose="020B0604020202020204" pitchFamily="34" charset="0"/>
                <a:hlinkClick r:id="rId10" tooltip="feeling"/>
              </a:rPr>
              <a:t>feeling</a:t>
            </a:r>
            <a:r>
              <a:rPr lang="en-CA" b="1" i="0" dirty="0">
                <a:solidFill>
                  <a:srgbClr val="1D2A57"/>
                </a:solidFill>
                <a:effectLst/>
                <a:latin typeface="Arial" panose="020B0604020202020204" pitchFamily="34" charset="0"/>
              </a:rPr>
              <a:t> you get when you </a:t>
            </a:r>
            <a:r>
              <a:rPr lang="en-CA" b="1" i="0" u="none" strike="noStrike" dirty="0">
                <a:solidFill>
                  <a:srgbClr val="1D2A57"/>
                </a:solidFill>
                <a:effectLst/>
                <a:latin typeface="Arial" panose="020B0604020202020204" pitchFamily="34" charset="0"/>
                <a:hlinkClick r:id="rId11" tooltip="receive"/>
              </a:rPr>
              <a:t>receive</a:t>
            </a:r>
            <a:r>
              <a:rPr lang="en-CA" b="1" i="0" dirty="0">
                <a:solidFill>
                  <a:srgbClr val="1D2A57"/>
                </a:solidFill>
                <a:effectLst/>
                <a:latin typeface="Arial" panose="020B0604020202020204" pitchFamily="34" charset="0"/>
              </a:rPr>
              <a:t> something you </a:t>
            </a:r>
            <a:r>
              <a:rPr lang="en-CA" b="1" i="0" u="none" strike="noStrike" dirty="0">
                <a:solidFill>
                  <a:srgbClr val="1D2A57"/>
                </a:solidFill>
                <a:effectLst/>
                <a:latin typeface="Arial" panose="020B0604020202020204" pitchFamily="34" charset="0"/>
                <a:hlinkClick r:id="rId12" tooltip="wanted"/>
              </a:rPr>
              <a:t>wanted</a:t>
            </a:r>
            <a:r>
              <a:rPr lang="en-CA" b="1" i="0" dirty="0">
                <a:solidFill>
                  <a:srgbClr val="1D2A57"/>
                </a:solidFill>
                <a:effectLst/>
                <a:latin typeface="Arial" panose="020B0604020202020204" pitchFamily="34" charset="0"/>
              </a:rPr>
              <a:t>, or when you have done or are doing something you </a:t>
            </a:r>
            <a:r>
              <a:rPr lang="en-CA" b="1" i="0" u="none" strike="noStrike" dirty="0">
                <a:solidFill>
                  <a:srgbClr val="1D2A57"/>
                </a:solidFill>
                <a:effectLst/>
                <a:latin typeface="Arial" panose="020B0604020202020204" pitchFamily="34" charset="0"/>
                <a:hlinkClick r:id="rId12" tooltip="wanted"/>
              </a:rPr>
              <a:t>wanted</a:t>
            </a:r>
            <a:r>
              <a:rPr lang="en-CA" b="1" i="0" dirty="0">
                <a:solidFill>
                  <a:srgbClr val="1D2A57"/>
                </a:solidFill>
                <a:effectLst/>
                <a:latin typeface="Arial" panose="020B0604020202020204" pitchFamily="34" charset="0"/>
              </a:rPr>
              <a:t> to do:</a:t>
            </a:r>
            <a:endParaRPr lang="en-CA" b="0" i="0" u="none" strike="noStrike" dirty="0">
              <a:solidFill>
                <a:srgbClr val="1D2A57"/>
              </a:solidFill>
              <a:effectLst/>
              <a:latin typeface="Arial" panose="020B0604020202020204" pitchFamily="34" charset="0"/>
            </a:endParaRPr>
          </a:p>
          <a:p>
            <a:pPr algn="l">
              <a:spcBef>
                <a:spcPts val="750"/>
              </a:spcBef>
              <a:spcAft>
                <a:spcPts val="1500"/>
              </a:spcAft>
            </a:pPr>
            <a:r>
              <a:rPr lang="en-CA" b="1" i="0" dirty="0">
                <a:solidFill>
                  <a:srgbClr val="1D2A57"/>
                </a:solidFill>
                <a:effectLst/>
                <a:latin typeface="Arial" panose="020B0604020202020204" pitchFamily="34" charset="0"/>
              </a:rPr>
              <a:t>Satisfaction is also the </a:t>
            </a:r>
            <a:r>
              <a:rPr lang="en-CA" b="1" i="0" u="none" strike="noStrike" dirty="0">
                <a:solidFill>
                  <a:srgbClr val="1D2A57"/>
                </a:solidFill>
                <a:effectLst/>
                <a:latin typeface="Arial" panose="020B0604020202020204" pitchFamily="34" charset="0"/>
                <a:hlinkClick r:id="rId13" tooltip="condition"/>
              </a:rPr>
              <a:t>condition</a:t>
            </a:r>
            <a:r>
              <a:rPr lang="en-CA" b="1" i="0" dirty="0">
                <a:solidFill>
                  <a:srgbClr val="1D2A57"/>
                </a:solidFill>
                <a:effectLst/>
                <a:latin typeface="Arial" panose="020B0604020202020204" pitchFamily="34" charset="0"/>
              </a:rPr>
              <a:t> of having a </a:t>
            </a:r>
            <a:r>
              <a:rPr lang="en-CA" b="1" i="0" u="none" strike="noStrike" dirty="0">
                <a:solidFill>
                  <a:srgbClr val="1D2A57"/>
                </a:solidFill>
                <a:effectLst/>
                <a:latin typeface="Arial" panose="020B0604020202020204" pitchFamily="34" charset="0"/>
                <a:hlinkClick r:id="rId14" tooltip="desire"/>
              </a:rPr>
              <a:t>desire</a:t>
            </a:r>
            <a:r>
              <a:rPr lang="en-CA" b="1" i="0" dirty="0">
                <a:solidFill>
                  <a:srgbClr val="1D2A57"/>
                </a:solidFill>
                <a:effectLst/>
                <a:latin typeface="Arial" panose="020B0604020202020204" pitchFamily="34" charset="0"/>
              </a:rPr>
              <a:t> or need </a:t>
            </a:r>
            <a:r>
              <a:rPr lang="en-CA" b="1" i="0" u="none" strike="noStrike" dirty="0">
                <a:solidFill>
                  <a:srgbClr val="1D2A57"/>
                </a:solidFill>
                <a:effectLst/>
                <a:latin typeface="Arial" panose="020B0604020202020204" pitchFamily="34" charset="0"/>
                <a:hlinkClick r:id="rId15" tooltip="fulfilled"/>
              </a:rPr>
              <a:t>fulfilled</a:t>
            </a:r>
            <a:r>
              <a:rPr lang="en-CA" b="1" i="0" dirty="0">
                <a:solidFill>
                  <a:srgbClr val="1D2A57"/>
                </a:solidFill>
                <a:effectLst/>
                <a:latin typeface="Arial" panose="020B0604020202020204" pitchFamily="34" charset="0"/>
              </a:rPr>
              <a:t>.</a:t>
            </a:r>
          </a:p>
          <a:p>
            <a:endParaRPr lang="en-CA" dirty="0"/>
          </a:p>
        </p:txBody>
      </p:sp>
      <p:sp>
        <p:nvSpPr>
          <p:cNvPr id="4" name="Slide Number Placeholder 3">
            <a:extLst>
              <a:ext uri="{FF2B5EF4-FFF2-40B4-BE49-F238E27FC236}">
                <a16:creationId xmlns:a16="http://schemas.microsoft.com/office/drawing/2014/main" id="{9BF25853-96E7-5D68-887B-1A9CB1393982}"/>
              </a:ext>
            </a:extLst>
          </p:cNvPr>
          <p:cNvSpPr>
            <a:spLocks noGrp="1"/>
          </p:cNvSpPr>
          <p:nvPr>
            <p:ph type="sldNum" sz="quarter" idx="5"/>
          </p:nvPr>
        </p:nvSpPr>
        <p:spPr/>
        <p:txBody>
          <a:bodyPr/>
          <a:lstStyle/>
          <a:p>
            <a:fld id="{3540027D-EB6B-44EF-A298-9033A81DA4A4}" type="slidenum">
              <a:rPr lang="en-CA" smtClean="0"/>
              <a:t>3</a:t>
            </a:fld>
            <a:endParaRPr lang="en-CA"/>
          </a:p>
        </p:txBody>
      </p:sp>
    </p:spTree>
    <p:extLst>
      <p:ext uri="{BB962C8B-B14F-4D97-AF65-F5344CB8AC3E}">
        <p14:creationId xmlns:p14="http://schemas.microsoft.com/office/powerpoint/2010/main" val="2964014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For many Christians it is a hard concept to believe that you actually PLEASE God!</a:t>
            </a:r>
          </a:p>
          <a:p>
            <a:r>
              <a:rPr lang="en-CA" dirty="0"/>
              <a:t>Todays Bible verses will show us that God can be and is Pleased with you….</a:t>
            </a:r>
          </a:p>
        </p:txBody>
      </p:sp>
      <p:sp>
        <p:nvSpPr>
          <p:cNvPr id="4" name="Slide Number Placeholder 3"/>
          <p:cNvSpPr>
            <a:spLocks noGrp="1"/>
          </p:cNvSpPr>
          <p:nvPr>
            <p:ph type="sldNum" sz="quarter" idx="5"/>
          </p:nvPr>
        </p:nvSpPr>
        <p:spPr/>
        <p:txBody>
          <a:bodyPr/>
          <a:lstStyle/>
          <a:p>
            <a:fld id="{3540027D-EB6B-44EF-A298-9033A81DA4A4}" type="slidenum">
              <a:rPr lang="en-CA" smtClean="0"/>
              <a:t>4</a:t>
            </a:fld>
            <a:endParaRPr lang="en-CA"/>
          </a:p>
        </p:txBody>
      </p:sp>
    </p:spTree>
    <p:extLst>
      <p:ext uri="{BB962C8B-B14F-4D97-AF65-F5344CB8AC3E}">
        <p14:creationId xmlns:p14="http://schemas.microsoft.com/office/powerpoint/2010/main" val="4227679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Our Lives Please God</a:t>
            </a:r>
          </a:p>
        </p:txBody>
      </p:sp>
      <p:sp>
        <p:nvSpPr>
          <p:cNvPr id="4" name="Slide Number Placeholder 3"/>
          <p:cNvSpPr>
            <a:spLocks noGrp="1"/>
          </p:cNvSpPr>
          <p:nvPr>
            <p:ph type="sldNum" sz="quarter" idx="5"/>
          </p:nvPr>
        </p:nvSpPr>
        <p:spPr/>
        <p:txBody>
          <a:bodyPr/>
          <a:lstStyle/>
          <a:p>
            <a:fld id="{3540027D-EB6B-44EF-A298-9033A81DA4A4}" type="slidenum">
              <a:rPr lang="en-CA" smtClean="0"/>
              <a:t>5</a:t>
            </a:fld>
            <a:endParaRPr lang="en-CA"/>
          </a:p>
        </p:txBody>
      </p:sp>
    </p:spTree>
    <p:extLst>
      <p:ext uri="{BB962C8B-B14F-4D97-AF65-F5344CB8AC3E}">
        <p14:creationId xmlns:p14="http://schemas.microsoft.com/office/powerpoint/2010/main" val="214149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Our Lives Please God – by following the apostles instructions</a:t>
            </a:r>
          </a:p>
          <a:p>
            <a:r>
              <a:rPr lang="en-CA" dirty="0"/>
              <a:t>    (God, by HS through them)</a:t>
            </a:r>
          </a:p>
        </p:txBody>
      </p:sp>
      <p:sp>
        <p:nvSpPr>
          <p:cNvPr id="4" name="Slide Number Placeholder 3"/>
          <p:cNvSpPr>
            <a:spLocks noGrp="1"/>
          </p:cNvSpPr>
          <p:nvPr>
            <p:ph type="sldNum" sz="quarter" idx="5"/>
          </p:nvPr>
        </p:nvSpPr>
        <p:spPr/>
        <p:txBody>
          <a:bodyPr/>
          <a:lstStyle/>
          <a:p>
            <a:fld id="{3540027D-EB6B-44EF-A298-9033A81DA4A4}" type="slidenum">
              <a:rPr lang="en-CA" smtClean="0"/>
              <a:t>6</a:t>
            </a:fld>
            <a:endParaRPr lang="en-CA"/>
          </a:p>
        </p:txBody>
      </p:sp>
    </p:spTree>
    <p:extLst>
      <p:ext uri="{BB962C8B-B14F-4D97-AF65-F5344CB8AC3E}">
        <p14:creationId xmlns:p14="http://schemas.microsoft.com/office/powerpoint/2010/main" val="1172825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sng" dirty="0">
                <a:highlight>
                  <a:srgbClr val="FFFF00"/>
                </a:highlight>
              </a:rPr>
              <a:t>Jesus pleased His Father</a:t>
            </a:r>
            <a:r>
              <a:rPr lang="en-CA" dirty="0">
                <a:highlight>
                  <a:srgbClr val="FFFF00"/>
                </a:highlight>
              </a:rPr>
              <a:t>.</a:t>
            </a:r>
          </a:p>
          <a:p>
            <a:endParaRPr lang="en-CA" dirty="0"/>
          </a:p>
          <a:p>
            <a:r>
              <a:rPr lang="en-CA" dirty="0"/>
              <a:t>We can also Please our Father – </a:t>
            </a:r>
          </a:p>
          <a:p>
            <a:r>
              <a:rPr lang="en-CA" dirty="0"/>
              <a:t>	not because we are perfect, but because we are In Jesus.</a:t>
            </a:r>
          </a:p>
          <a:p>
            <a:r>
              <a:rPr lang="en-CA" dirty="0"/>
              <a:t>We are joint heirs.</a:t>
            </a:r>
          </a:p>
        </p:txBody>
      </p:sp>
      <p:sp>
        <p:nvSpPr>
          <p:cNvPr id="4" name="Slide Number Placeholder 3"/>
          <p:cNvSpPr>
            <a:spLocks noGrp="1"/>
          </p:cNvSpPr>
          <p:nvPr>
            <p:ph type="sldNum" sz="quarter" idx="5"/>
          </p:nvPr>
        </p:nvSpPr>
        <p:spPr/>
        <p:txBody>
          <a:bodyPr/>
          <a:lstStyle/>
          <a:p>
            <a:fld id="{3540027D-EB6B-44EF-A298-9033A81DA4A4}" type="slidenum">
              <a:rPr lang="en-CA" smtClean="0"/>
              <a:t>7</a:t>
            </a:fld>
            <a:endParaRPr lang="en-CA"/>
          </a:p>
        </p:txBody>
      </p:sp>
    </p:spTree>
    <p:extLst>
      <p:ext uri="{BB962C8B-B14F-4D97-AF65-F5344CB8AC3E}">
        <p14:creationId xmlns:p14="http://schemas.microsoft.com/office/powerpoint/2010/main" val="3873090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i="0" dirty="0">
                <a:solidFill>
                  <a:srgbClr val="000000"/>
                </a:solidFill>
                <a:effectLst/>
                <a:latin typeface="system-ui"/>
              </a:rPr>
              <a:t>The Supremacy of the Son of God</a:t>
            </a:r>
          </a:p>
          <a:p>
            <a:endParaRPr lang="en-CA" dirty="0"/>
          </a:p>
        </p:txBody>
      </p:sp>
      <p:sp>
        <p:nvSpPr>
          <p:cNvPr id="4" name="Slide Number Placeholder 3"/>
          <p:cNvSpPr>
            <a:spLocks noGrp="1"/>
          </p:cNvSpPr>
          <p:nvPr>
            <p:ph type="sldNum" sz="quarter" idx="5"/>
          </p:nvPr>
        </p:nvSpPr>
        <p:spPr/>
        <p:txBody>
          <a:bodyPr/>
          <a:lstStyle/>
          <a:p>
            <a:fld id="{3540027D-EB6B-44EF-A298-9033A81DA4A4}" type="slidenum">
              <a:rPr lang="en-CA" smtClean="0"/>
              <a:t>8</a:t>
            </a:fld>
            <a:endParaRPr lang="en-CA"/>
          </a:p>
        </p:txBody>
      </p:sp>
    </p:spTree>
    <p:extLst>
      <p:ext uri="{BB962C8B-B14F-4D97-AF65-F5344CB8AC3E}">
        <p14:creationId xmlns:p14="http://schemas.microsoft.com/office/powerpoint/2010/main" val="2243115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Message of Jesus (of whom He declared His pleasure at Baptism) as Saviour Pleased God.</a:t>
            </a:r>
          </a:p>
        </p:txBody>
      </p:sp>
      <p:sp>
        <p:nvSpPr>
          <p:cNvPr id="4" name="Slide Number Placeholder 3"/>
          <p:cNvSpPr>
            <a:spLocks noGrp="1"/>
          </p:cNvSpPr>
          <p:nvPr>
            <p:ph type="sldNum" sz="quarter" idx="5"/>
          </p:nvPr>
        </p:nvSpPr>
        <p:spPr/>
        <p:txBody>
          <a:bodyPr/>
          <a:lstStyle/>
          <a:p>
            <a:fld id="{3540027D-EB6B-44EF-A298-9033A81DA4A4}" type="slidenum">
              <a:rPr lang="en-CA" smtClean="0"/>
              <a:t>9</a:t>
            </a:fld>
            <a:endParaRPr lang="en-CA"/>
          </a:p>
        </p:txBody>
      </p:sp>
    </p:spTree>
    <p:extLst>
      <p:ext uri="{BB962C8B-B14F-4D97-AF65-F5344CB8AC3E}">
        <p14:creationId xmlns:p14="http://schemas.microsoft.com/office/powerpoint/2010/main" val="568990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66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7D618FD7-279B-447F-9F3D-9EDFE939B81D}" type="datetimeFigureOut">
              <a:rPr lang="en-CA" smtClean="0"/>
              <a:t>2025-03-01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7F263CBC-5035-479B-BA6B-1D188E187111}"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6362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7D618FD7-279B-447F-9F3D-9EDFE939B81D}" type="datetimeFigureOut">
              <a:rPr lang="en-CA" smtClean="0"/>
              <a:t>2025-03-01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7F263CBC-5035-479B-BA6B-1D188E187111}" type="slidenum">
              <a:rPr lang="en-CA" smtClean="0"/>
              <a:t>‹#›</a:t>
            </a:fld>
            <a:endParaRPr lang="en-CA"/>
          </a:p>
        </p:txBody>
      </p:sp>
    </p:spTree>
    <p:extLst>
      <p:ext uri="{BB962C8B-B14F-4D97-AF65-F5344CB8AC3E}">
        <p14:creationId xmlns:p14="http://schemas.microsoft.com/office/powerpoint/2010/main" val="1852603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7D618FD7-279B-447F-9F3D-9EDFE939B81D}" type="datetimeFigureOut">
              <a:rPr lang="en-CA" smtClean="0"/>
              <a:t>2025-03-01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7F263CBC-5035-479B-BA6B-1D188E187111}" type="slidenum">
              <a:rPr lang="en-CA" smtClean="0"/>
              <a:t>‹#›</a:t>
            </a:fld>
            <a:endParaRPr lang="en-CA"/>
          </a:p>
        </p:txBody>
      </p:sp>
    </p:spTree>
    <p:extLst>
      <p:ext uri="{BB962C8B-B14F-4D97-AF65-F5344CB8AC3E}">
        <p14:creationId xmlns:p14="http://schemas.microsoft.com/office/powerpoint/2010/main" val="620618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2D3E49-9BBD-6AFA-B573-FA9D47D078D1}"/>
              </a:ext>
            </a:extLst>
          </p:cNvPr>
          <p:cNvSpPr/>
          <p:nvPr userDrawn="1"/>
        </p:nvSpPr>
        <p:spPr>
          <a:xfrm>
            <a:off x="1" y="6418217"/>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1E54A04F-2507-E9F2-C162-86A88C7D4E63}"/>
              </a:ext>
            </a:extLst>
          </p:cNvPr>
          <p:cNvSpPr/>
          <p:nvPr userDrawn="1"/>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Placeholder 1">
            <a:extLst>
              <a:ext uri="{FF2B5EF4-FFF2-40B4-BE49-F238E27FC236}">
                <a16:creationId xmlns:a16="http://schemas.microsoft.com/office/drawing/2014/main" id="{7F6AC2DD-5791-C036-C4B5-8A5D3CCC9EAA}"/>
              </a:ext>
            </a:extLst>
          </p:cNvPr>
          <p:cNvSpPr>
            <a:spLocks noGrp="1"/>
          </p:cNvSpPr>
          <p:nvPr>
            <p:ph type="title"/>
          </p:nvPr>
        </p:nvSpPr>
        <p:spPr>
          <a:xfrm>
            <a:off x="801189" y="286604"/>
            <a:ext cx="10354491" cy="767134"/>
          </a:xfrm>
          <a:prstGeom prst="rect">
            <a:avLst/>
          </a:prstGeom>
        </p:spPr>
        <p:txBody>
          <a:bodyPr vert="horz" lIns="91440" tIns="45720" rIns="91440" bIns="45720" rtlCol="0" anchor="b">
            <a:normAutofit/>
          </a:bodyPr>
          <a:lstStyle/>
          <a:p>
            <a:r>
              <a:rPr lang="en-US" dirty="0"/>
              <a:t>Click to edit Master title style</a:t>
            </a:r>
          </a:p>
        </p:txBody>
      </p:sp>
      <p:sp>
        <p:nvSpPr>
          <p:cNvPr id="11" name="Footer Placeholder 4">
            <a:extLst>
              <a:ext uri="{FF2B5EF4-FFF2-40B4-BE49-F238E27FC236}">
                <a16:creationId xmlns:a16="http://schemas.microsoft.com/office/drawing/2014/main" id="{A4DC655E-BD0D-5932-A83E-66250DDD3766}"/>
              </a:ext>
            </a:extLst>
          </p:cNvPr>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1600" cap="all" baseline="0">
                <a:solidFill>
                  <a:srgbClr val="FFFFFF"/>
                </a:solidFill>
              </a:defRPr>
            </a:lvl1pPr>
          </a:lstStyle>
          <a:p>
            <a:r>
              <a:rPr lang="en-CA" dirty="0"/>
              <a:t>West Ottawa Community Church</a:t>
            </a:r>
          </a:p>
        </p:txBody>
      </p:sp>
      <p:cxnSp>
        <p:nvCxnSpPr>
          <p:cNvPr id="12" name="Straight Connector 11">
            <a:extLst>
              <a:ext uri="{FF2B5EF4-FFF2-40B4-BE49-F238E27FC236}">
                <a16:creationId xmlns:a16="http://schemas.microsoft.com/office/drawing/2014/main" id="{C55678F6-C548-2CE1-CD1F-6B29BCAD5FC4}"/>
              </a:ext>
            </a:extLst>
          </p:cNvPr>
          <p:cNvCxnSpPr>
            <a:cxnSpLocks/>
          </p:cNvCxnSpPr>
          <p:nvPr userDrawn="1"/>
        </p:nvCxnSpPr>
        <p:spPr>
          <a:xfrm>
            <a:off x="801189" y="1258869"/>
            <a:ext cx="10350594" cy="0"/>
          </a:xfrm>
          <a:prstGeom prst="line">
            <a:avLst/>
          </a:prstGeom>
          <a:ln/>
        </p:spPr>
        <p:style>
          <a:lnRef idx="3">
            <a:schemeClr val="accent1"/>
          </a:lnRef>
          <a:fillRef idx="0">
            <a:schemeClr val="accent1"/>
          </a:fillRef>
          <a:effectRef idx="2">
            <a:schemeClr val="accent1"/>
          </a:effectRef>
          <a:fontRef idx="minor">
            <a:schemeClr val="tx1"/>
          </a:fontRef>
        </p:style>
      </p:cxnSp>
      <p:sp>
        <p:nvSpPr>
          <p:cNvPr id="14" name="Content Placeholder 13">
            <a:extLst>
              <a:ext uri="{FF2B5EF4-FFF2-40B4-BE49-F238E27FC236}">
                <a16:creationId xmlns:a16="http://schemas.microsoft.com/office/drawing/2014/main" id="{4A54E643-3AB8-B3EF-02F5-8F976AC2DEA2}"/>
              </a:ext>
            </a:extLst>
          </p:cNvPr>
          <p:cNvSpPr>
            <a:spLocks noGrp="1"/>
          </p:cNvSpPr>
          <p:nvPr>
            <p:ph sz="quarter" idx="10"/>
          </p:nvPr>
        </p:nvSpPr>
        <p:spPr>
          <a:xfrm>
            <a:off x="801190" y="1471884"/>
            <a:ext cx="10350594" cy="4770492"/>
          </a:xfrm>
        </p:spPr>
        <p:txBody>
          <a:bodyPr>
            <a:normAutofit/>
          </a:bodyPr>
          <a:lstStyle>
            <a:lvl1pPr>
              <a:defRPr sz="3600"/>
            </a:lvl1pPr>
            <a:lvl2pPr>
              <a:defRPr sz="3600"/>
            </a:lvl2pPr>
            <a:lvl3pPr>
              <a:defRPr sz="32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81674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D30BB376-B19C-488D-ABEB-03C7E6E9E3E0}" type="datetimeFigureOut">
              <a:rPr lang="en-US" smtClean="0"/>
              <a:t>3/1/2025</a:t>
            </a:fld>
            <a:endParaRPr lang="en-US" dirty="0"/>
          </a:p>
        </p:txBody>
      </p:sp>
      <p:sp>
        <p:nvSpPr>
          <p:cNvPr id="5" name="Footer Placeholder 4"/>
          <p:cNvSpPr>
            <a:spLocks noGrp="1"/>
          </p:cNvSpPr>
          <p:nvPr>
            <p:ph type="ftr" sz="quarter" idx="11"/>
          </p:nvPr>
        </p:nvSpPr>
        <p:spPr/>
        <p:txBody>
          <a:bodyPr/>
          <a:lstStyle/>
          <a:p>
            <a:r>
              <a:rPr lang="en-CA"/>
              <a:t>West Ottawa Community Church</a:t>
            </a:r>
            <a:endParaRPr lang="en-CA"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629637A9-119A-49DA-BD12-AAC58B377D80}" type="slidenum">
              <a:rPr lang="en-US" smtClean="0"/>
              <a:t>‹#›</a:t>
            </a:fld>
            <a:endParaRPr lang="en-US" dirty="0"/>
          </a:p>
        </p:txBody>
      </p:sp>
    </p:spTree>
    <p:extLst>
      <p:ext uri="{BB962C8B-B14F-4D97-AF65-F5344CB8AC3E}">
        <p14:creationId xmlns:p14="http://schemas.microsoft.com/office/powerpoint/2010/main" val="2562497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7D618FD7-279B-447F-9F3D-9EDFE939B81D}" type="datetimeFigureOut">
              <a:rPr lang="en-CA" smtClean="0"/>
              <a:t>2025-03-01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7F263CBC-5035-479B-BA6B-1D188E187111}"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7430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7D618FD7-279B-447F-9F3D-9EDFE939B81D}" type="datetimeFigureOut">
              <a:rPr lang="en-CA" smtClean="0"/>
              <a:t>2025-03-01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7F263CBC-5035-479B-BA6B-1D188E187111}" type="slidenum">
              <a:rPr lang="en-CA" smtClean="0"/>
              <a:t>‹#›</a:t>
            </a:fld>
            <a:endParaRPr lang="en-CA"/>
          </a:p>
        </p:txBody>
      </p:sp>
    </p:spTree>
    <p:extLst>
      <p:ext uri="{BB962C8B-B14F-4D97-AF65-F5344CB8AC3E}">
        <p14:creationId xmlns:p14="http://schemas.microsoft.com/office/powerpoint/2010/main" val="569278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97280" y="6459785"/>
            <a:ext cx="2472271" cy="365125"/>
          </a:xfrm>
          <a:prstGeom prst="rect">
            <a:avLst/>
          </a:prstGeom>
        </p:spPr>
        <p:txBody>
          <a:bodyPr/>
          <a:lstStyle/>
          <a:p>
            <a:fld id="{7D618FD7-279B-447F-9F3D-9EDFE939B81D}" type="datetimeFigureOut">
              <a:rPr lang="en-CA" smtClean="0"/>
              <a:t>2025-03-01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7F263CBC-5035-479B-BA6B-1D188E187111}" type="slidenum">
              <a:rPr lang="en-CA" smtClean="0"/>
              <a:t>‹#›</a:t>
            </a:fld>
            <a:endParaRPr lang="en-CA"/>
          </a:p>
        </p:txBody>
      </p:sp>
    </p:spTree>
    <p:extLst>
      <p:ext uri="{BB962C8B-B14F-4D97-AF65-F5344CB8AC3E}">
        <p14:creationId xmlns:p14="http://schemas.microsoft.com/office/powerpoint/2010/main" val="3242351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1327669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Tree>
    <p:extLst>
      <p:ext uri="{BB962C8B-B14F-4D97-AF65-F5344CB8AC3E}">
        <p14:creationId xmlns:p14="http://schemas.microsoft.com/office/powerpoint/2010/main" val="3332943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fld id="{7D618FD7-279B-447F-9F3D-9EDFE939B81D}" type="datetimeFigureOut">
              <a:rPr lang="en-CA" smtClean="0"/>
              <a:t>2025-03-01</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lvl1pPr>
              <a:defRPr>
                <a:solidFill>
                  <a:schemeClr val="tx2"/>
                </a:solidFill>
              </a:defRPr>
            </a:lvl1pPr>
          </a:lstStyle>
          <a:p>
            <a:fld id="{7F263CBC-5035-479B-BA6B-1D188E187111}" type="slidenum">
              <a:rPr lang="en-CA" smtClean="0"/>
              <a:t>‹#›</a:t>
            </a:fld>
            <a:endParaRPr lang="en-CA"/>
          </a:p>
        </p:txBody>
      </p:sp>
    </p:spTree>
    <p:extLst>
      <p:ext uri="{BB962C8B-B14F-4D97-AF65-F5344CB8AC3E}">
        <p14:creationId xmlns:p14="http://schemas.microsoft.com/office/powerpoint/2010/main" val="315706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7D618FD7-279B-447F-9F3D-9EDFE939B81D}" type="datetimeFigureOut">
              <a:rPr lang="en-CA" smtClean="0"/>
              <a:t>2025-03-01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7F263CBC-5035-479B-BA6B-1D188E187111}" type="slidenum">
              <a:rPr lang="en-CA" smtClean="0"/>
              <a:t>‹#›</a:t>
            </a:fld>
            <a:endParaRPr lang="en-CA"/>
          </a:p>
        </p:txBody>
      </p:sp>
    </p:spTree>
    <p:extLst>
      <p:ext uri="{BB962C8B-B14F-4D97-AF65-F5344CB8AC3E}">
        <p14:creationId xmlns:p14="http://schemas.microsoft.com/office/powerpoint/2010/main" val="1270090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74703" y="286604"/>
            <a:ext cx="10928412" cy="81422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74703" y="1331650"/>
            <a:ext cx="10928412" cy="4537444"/>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CA"/>
              <a:t>West Ottawa Community Church</a:t>
            </a:r>
            <a:endParaRPr lang="en-CA" dirty="0"/>
          </a:p>
        </p:txBody>
      </p:sp>
    </p:spTree>
    <p:extLst>
      <p:ext uri="{BB962C8B-B14F-4D97-AF65-F5344CB8AC3E}">
        <p14:creationId xmlns:p14="http://schemas.microsoft.com/office/powerpoint/2010/main" val="228382379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6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3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A26CC8D-8B05-311C-C3C9-F2C62ED9AD52}"/>
              </a:ext>
            </a:extLst>
          </p:cNvPr>
          <p:cNvPicPr>
            <a:picLocks noChangeAspect="1"/>
          </p:cNvPicPr>
          <p:nvPr/>
        </p:nvPicPr>
        <p:blipFill>
          <a:blip r:embed="rId3"/>
          <a:stretch>
            <a:fillRect/>
          </a:stretch>
        </p:blipFill>
        <p:spPr>
          <a:xfrm rot="1437996">
            <a:off x="5848005" y="1422438"/>
            <a:ext cx="5695950" cy="3638550"/>
          </a:xfrm>
          <a:prstGeom prst="rect">
            <a:avLst/>
          </a:prstGeom>
        </p:spPr>
      </p:pic>
      <p:pic>
        <p:nvPicPr>
          <p:cNvPr id="5" name="Picture 4">
            <a:extLst>
              <a:ext uri="{FF2B5EF4-FFF2-40B4-BE49-F238E27FC236}">
                <a16:creationId xmlns:a16="http://schemas.microsoft.com/office/drawing/2014/main" id="{46477303-6FB2-4293-E9DB-4731A55F907D}"/>
              </a:ext>
            </a:extLst>
          </p:cNvPr>
          <p:cNvPicPr>
            <a:picLocks noChangeAspect="1"/>
          </p:cNvPicPr>
          <p:nvPr/>
        </p:nvPicPr>
        <p:blipFill>
          <a:blip r:embed="rId4"/>
          <a:stretch>
            <a:fillRect/>
          </a:stretch>
        </p:blipFill>
        <p:spPr>
          <a:xfrm>
            <a:off x="358048" y="391227"/>
            <a:ext cx="5737952" cy="3655558"/>
          </a:xfrm>
          <a:prstGeom prst="rect">
            <a:avLst/>
          </a:prstGeom>
        </p:spPr>
      </p:pic>
      <p:pic>
        <p:nvPicPr>
          <p:cNvPr id="9" name="Picture 8">
            <a:extLst>
              <a:ext uri="{FF2B5EF4-FFF2-40B4-BE49-F238E27FC236}">
                <a16:creationId xmlns:a16="http://schemas.microsoft.com/office/drawing/2014/main" id="{B94BFB60-AD8B-1270-AC40-9E25A33E6B26}"/>
              </a:ext>
            </a:extLst>
          </p:cNvPr>
          <p:cNvPicPr>
            <a:picLocks noChangeAspect="1"/>
          </p:cNvPicPr>
          <p:nvPr/>
        </p:nvPicPr>
        <p:blipFill>
          <a:blip r:embed="rId5"/>
          <a:stretch>
            <a:fillRect/>
          </a:stretch>
        </p:blipFill>
        <p:spPr>
          <a:xfrm>
            <a:off x="1580053" y="3241713"/>
            <a:ext cx="4991100" cy="3000375"/>
          </a:xfrm>
          <a:prstGeom prst="rect">
            <a:avLst/>
          </a:prstGeom>
        </p:spPr>
      </p:pic>
    </p:spTree>
    <p:extLst>
      <p:ext uri="{BB962C8B-B14F-4D97-AF65-F5344CB8AC3E}">
        <p14:creationId xmlns:p14="http://schemas.microsoft.com/office/powerpoint/2010/main" val="1953555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83E4E-3C74-6F57-3A87-9E922FCF00DB}"/>
              </a:ext>
            </a:extLst>
          </p:cNvPr>
          <p:cNvSpPr>
            <a:spLocks noGrp="1"/>
          </p:cNvSpPr>
          <p:nvPr>
            <p:ph type="title"/>
          </p:nvPr>
        </p:nvSpPr>
        <p:spPr/>
        <p:txBody>
          <a:bodyPr/>
          <a:lstStyle/>
          <a:p>
            <a:r>
              <a:rPr lang="en-CA" dirty="0"/>
              <a:t>Hebrews 13:15-16</a:t>
            </a:r>
          </a:p>
        </p:txBody>
      </p:sp>
      <p:sp>
        <p:nvSpPr>
          <p:cNvPr id="3" name="Content Placeholder 2">
            <a:extLst>
              <a:ext uri="{FF2B5EF4-FFF2-40B4-BE49-F238E27FC236}">
                <a16:creationId xmlns:a16="http://schemas.microsoft.com/office/drawing/2014/main" id="{63DC4E08-0306-9D11-E9BA-7A4ADDD190EA}"/>
              </a:ext>
            </a:extLst>
          </p:cNvPr>
          <p:cNvSpPr>
            <a:spLocks noGrp="1"/>
          </p:cNvSpPr>
          <p:nvPr>
            <p:ph sz="quarter" idx="10"/>
          </p:nvPr>
        </p:nvSpPr>
        <p:spPr/>
        <p:txBody>
          <a:bodyPr/>
          <a:lstStyle/>
          <a:p>
            <a:endParaRPr lang="en-CA" b="1" i="0" baseline="30000" dirty="0">
              <a:solidFill>
                <a:srgbClr val="000000"/>
              </a:solidFill>
              <a:effectLst/>
              <a:latin typeface="system-ui"/>
            </a:endParaRPr>
          </a:p>
          <a:p>
            <a:r>
              <a:rPr lang="en-CA" b="1" i="0" baseline="30000" dirty="0">
                <a:solidFill>
                  <a:srgbClr val="000000"/>
                </a:solidFill>
                <a:effectLst/>
                <a:latin typeface="system-ui"/>
              </a:rPr>
              <a:t>15 </a:t>
            </a:r>
            <a:r>
              <a:rPr lang="en-CA" b="0" i="0" dirty="0">
                <a:solidFill>
                  <a:srgbClr val="000000"/>
                </a:solidFill>
                <a:effectLst/>
                <a:latin typeface="system-ui"/>
              </a:rPr>
              <a:t>Through Jesus, therefore, let us continually offer to God a sacrifice of praise—the fruit of lips that openly profess his name. </a:t>
            </a:r>
          </a:p>
          <a:p>
            <a:r>
              <a:rPr lang="en-CA" b="1" i="0" baseline="30000" dirty="0">
                <a:solidFill>
                  <a:srgbClr val="000000"/>
                </a:solidFill>
                <a:effectLst/>
                <a:latin typeface="system-ui"/>
              </a:rPr>
              <a:t>16 </a:t>
            </a:r>
            <a:r>
              <a:rPr lang="en-CA" b="0" i="0" dirty="0">
                <a:solidFill>
                  <a:srgbClr val="000000"/>
                </a:solidFill>
                <a:effectLst/>
                <a:latin typeface="system-ui"/>
              </a:rPr>
              <a:t>And do not forget to do good and to share with others, for with such sacrifices God is pleased.</a:t>
            </a:r>
            <a:endParaRPr lang="en-CA" dirty="0"/>
          </a:p>
        </p:txBody>
      </p:sp>
    </p:spTree>
    <p:extLst>
      <p:ext uri="{BB962C8B-B14F-4D97-AF65-F5344CB8AC3E}">
        <p14:creationId xmlns:p14="http://schemas.microsoft.com/office/powerpoint/2010/main" val="2480120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E9E13-0FCF-49F8-73EF-5501B7598880}"/>
              </a:ext>
            </a:extLst>
          </p:cNvPr>
          <p:cNvSpPr>
            <a:spLocks noGrp="1"/>
          </p:cNvSpPr>
          <p:nvPr>
            <p:ph type="title"/>
          </p:nvPr>
        </p:nvSpPr>
        <p:spPr/>
        <p:txBody>
          <a:bodyPr/>
          <a:lstStyle/>
          <a:p>
            <a:r>
              <a:rPr lang="en-CA" dirty="0"/>
              <a:t>Romans 14:17-18</a:t>
            </a:r>
          </a:p>
        </p:txBody>
      </p:sp>
      <p:sp>
        <p:nvSpPr>
          <p:cNvPr id="3" name="Content Placeholder 2">
            <a:extLst>
              <a:ext uri="{FF2B5EF4-FFF2-40B4-BE49-F238E27FC236}">
                <a16:creationId xmlns:a16="http://schemas.microsoft.com/office/drawing/2014/main" id="{7D95E786-2304-E330-7C35-1326FF584DE9}"/>
              </a:ext>
            </a:extLst>
          </p:cNvPr>
          <p:cNvSpPr>
            <a:spLocks noGrp="1"/>
          </p:cNvSpPr>
          <p:nvPr>
            <p:ph sz="quarter" idx="10"/>
          </p:nvPr>
        </p:nvSpPr>
        <p:spPr/>
        <p:txBody>
          <a:bodyPr/>
          <a:lstStyle/>
          <a:p>
            <a:endParaRPr lang="en-CA" b="1" i="0" baseline="30000" dirty="0">
              <a:solidFill>
                <a:srgbClr val="000000"/>
              </a:solidFill>
              <a:effectLst/>
              <a:latin typeface="system-ui"/>
            </a:endParaRPr>
          </a:p>
          <a:p>
            <a:r>
              <a:rPr lang="en-CA" b="1" i="0" baseline="30000" dirty="0">
                <a:solidFill>
                  <a:srgbClr val="000000"/>
                </a:solidFill>
                <a:effectLst/>
                <a:latin typeface="system-ui"/>
              </a:rPr>
              <a:t>17 </a:t>
            </a:r>
            <a:r>
              <a:rPr lang="en-CA" b="0" i="0" dirty="0">
                <a:solidFill>
                  <a:srgbClr val="000000"/>
                </a:solidFill>
                <a:effectLst/>
                <a:latin typeface="system-ui"/>
              </a:rPr>
              <a:t>For the kingdom of God is not a matter of eating and drinking, but of righteousness, peace and joy in the Holy Spirit, </a:t>
            </a:r>
            <a:r>
              <a:rPr lang="en-CA" b="1" i="0" baseline="30000" dirty="0">
                <a:solidFill>
                  <a:srgbClr val="000000"/>
                </a:solidFill>
                <a:effectLst/>
                <a:latin typeface="system-ui"/>
              </a:rPr>
              <a:t>18 </a:t>
            </a:r>
            <a:r>
              <a:rPr lang="en-CA" b="0" i="0" dirty="0">
                <a:solidFill>
                  <a:srgbClr val="000000"/>
                </a:solidFill>
                <a:effectLst/>
                <a:latin typeface="system-ui"/>
              </a:rPr>
              <a:t>because anyone who serves Christ in this way is pleasing to God and receives human approval.</a:t>
            </a:r>
            <a:endParaRPr lang="en-CA" dirty="0"/>
          </a:p>
        </p:txBody>
      </p:sp>
    </p:spTree>
    <p:extLst>
      <p:ext uri="{BB962C8B-B14F-4D97-AF65-F5344CB8AC3E}">
        <p14:creationId xmlns:p14="http://schemas.microsoft.com/office/powerpoint/2010/main" val="2905774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8CF32-253A-7DB9-8A95-0FF8DCC791B8}"/>
              </a:ext>
            </a:extLst>
          </p:cNvPr>
          <p:cNvSpPr>
            <a:spLocks noGrp="1"/>
          </p:cNvSpPr>
          <p:nvPr>
            <p:ph type="title"/>
          </p:nvPr>
        </p:nvSpPr>
        <p:spPr/>
        <p:txBody>
          <a:bodyPr/>
          <a:lstStyle/>
          <a:p>
            <a:r>
              <a:rPr lang="en-CA" dirty="0"/>
              <a:t>Philippians 4:18</a:t>
            </a:r>
          </a:p>
        </p:txBody>
      </p:sp>
      <p:sp>
        <p:nvSpPr>
          <p:cNvPr id="3" name="Content Placeholder 2">
            <a:extLst>
              <a:ext uri="{FF2B5EF4-FFF2-40B4-BE49-F238E27FC236}">
                <a16:creationId xmlns:a16="http://schemas.microsoft.com/office/drawing/2014/main" id="{A436E92D-2D16-97D7-48CE-24342D65A27E}"/>
              </a:ext>
            </a:extLst>
          </p:cNvPr>
          <p:cNvSpPr>
            <a:spLocks noGrp="1"/>
          </p:cNvSpPr>
          <p:nvPr>
            <p:ph sz="quarter" idx="10"/>
          </p:nvPr>
        </p:nvSpPr>
        <p:spPr/>
        <p:txBody>
          <a:bodyPr/>
          <a:lstStyle/>
          <a:p>
            <a:endParaRPr lang="en-CA" b="0" i="0" dirty="0">
              <a:solidFill>
                <a:srgbClr val="000000"/>
              </a:solidFill>
              <a:effectLst/>
              <a:latin typeface="system-ui"/>
            </a:endParaRPr>
          </a:p>
          <a:p>
            <a:r>
              <a:rPr lang="en-CA" b="0" i="0" dirty="0">
                <a:solidFill>
                  <a:srgbClr val="000000"/>
                </a:solidFill>
                <a:effectLst/>
                <a:latin typeface="system-ui"/>
              </a:rPr>
              <a:t>I have received full payment and have more than enough. I am amply supplied, now that I have received from Epaphroditus the gifts you sent. </a:t>
            </a:r>
          </a:p>
          <a:p>
            <a:r>
              <a:rPr lang="en-CA" b="0" i="0" dirty="0">
                <a:solidFill>
                  <a:srgbClr val="000000"/>
                </a:solidFill>
                <a:effectLst/>
                <a:latin typeface="system-ui"/>
              </a:rPr>
              <a:t>They are a fragrant offering, an acceptable sacrifice, pleasing to God.</a:t>
            </a:r>
            <a:endParaRPr lang="en-CA" dirty="0"/>
          </a:p>
        </p:txBody>
      </p:sp>
    </p:spTree>
    <p:extLst>
      <p:ext uri="{BB962C8B-B14F-4D97-AF65-F5344CB8AC3E}">
        <p14:creationId xmlns:p14="http://schemas.microsoft.com/office/powerpoint/2010/main" val="2686272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BC35A-03A7-6BBC-7EFF-CCCCF06FC2E9}"/>
              </a:ext>
            </a:extLst>
          </p:cNvPr>
          <p:cNvSpPr>
            <a:spLocks noGrp="1"/>
          </p:cNvSpPr>
          <p:nvPr>
            <p:ph type="title"/>
          </p:nvPr>
        </p:nvSpPr>
        <p:spPr/>
        <p:txBody>
          <a:bodyPr/>
          <a:lstStyle/>
          <a:p>
            <a:r>
              <a:rPr lang="en-CA" dirty="0"/>
              <a:t>Pleasing to the Lord</a:t>
            </a:r>
          </a:p>
        </p:txBody>
      </p:sp>
      <p:sp>
        <p:nvSpPr>
          <p:cNvPr id="3" name="Content Placeholder 2">
            <a:extLst>
              <a:ext uri="{FF2B5EF4-FFF2-40B4-BE49-F238E27FC236}">
                <a16:creationId xmlns:a16="http://schemas.microsoft.com/office/drawing/2014/main" id="{F8C57163-94D5-D0E3-5670-49E266C72456}"/>
              </a:ext>
            </a:extLst>
          </p:cNvPr>
          <p:cNvSpPr>
            <a:spLocks noGrp="1"/>
          </p:cNvSpPr>
          <p:nvPr>
            <p:ph sz="quarter" idx="10"/>
          </p:nvPr>
        </p:nvSpPr>
        <p:spPr/>
        <p:txBody>
          <a:bodyPr/>
          <a:lstStyle/>
          <a:p>
            <a:r>
              <a:rPr lang="en-CA" dirty="0"/>
              <a:t>In Old Testament sacrificial system many things were ‘Pleasing to the Lord’. A sweet aroma pleasing to God.</a:t>
            </a:r>
          </a:p>
          <a:p>
            <a:r>
              <a:rPr lang="en-CA" u="sng" dirty="0">
                <a:solidFill>
                  <a:srgbClr val="FF0000"/>
                </a:solidFill>
              </a:rPr>
              <a:t>The Psalmist new he could please God</a:t>
            </a:r>
          </a:p>
          <a:p>
            <a:r>
              <a:rPr lang="en-CA" b="0" i="0" dirty="0">
                <a:solidFill>
                  <a:srgbClr val="000000"/>
                </a:solidFill>
                <a:effectLst/>
                <a:latin typeface="system-ui"/>
              </a:rPr>
              <a:t>May these words of my mouth and this meditation of my heart be </a:t>
            </a:r>
            <a:r>
              <a:rPr lang="en-CA" b="1" i="0" dirty="0">
                <a:solidFill>
                  <a:srgbClr val="000000"/>
                </a:solidFill>
                <a:effectLst/>
                <a:latin typeface="system-ui"/>
              </a:rPr>
              <a:t>pleasing</a:t>
            </a:r>
            <a:r>
              <a:rPr lang="en-CA" b="0" i="0" dirty="0">
                <a:solidFill>
                  <a:srgbClr val="000000"/>
                </a:solidFill>
                <a:effectLst/>
                <a:latin typeface="system-ui"/>
              </a:rPr>
              <a:t> in your sight, </a:t>
            </a:r>
            <a:r>
              <a:rPr lang="en-CA" b="0" i="0" cap="small" dirty="0">
                <a:solidFill>
                  <a:srgbClr val="000000"/>
                </a:solidFill>
                <a:effectLst/>
                <a:latin typeface="system-ui"/>
              </a:rPr>
              <a:t>Lord</a:t>
            </a:r>
            <a:r>
              <a:rPr lang="en-CA" b="0" i="0" dirty="0">
                <a:solidFill>
                  <a:srgbClr val="000000"/>
                </a:solidFill>
                <a:effectLst/>
                <a:latin typeface="system-ui"/>
              </a:rPr>
              <a:t>, my Rock and my Redeemer. (Ps 19:14)</a:t>
            </a:r>
          </a:p>
          <a:p>
            <a:r>
              <a:rPr lang="en-CA" b="0" i="0" dirty="0">
                <a:solidFill>
                  <a:srgbClr val="000000"/>
                </a:solidFill>
                <a:effectLst/>
                <a:latin typeface="system-ui"/>
              </a:rPr>
              <a:t>May my meditation be </a:t>
            </a:r>
            <a:r>
              <a:rPr lang="en-CA" b="1" i="0" dirty="0">
                <a:solidFill>
                  <a:srgbClr val="000000"/>
                </a:solidFill>
                <a:effectLst/>
                <a:latin typeface="system-ui"/>
              </a:rPr>
              <a:t>pleasing</a:t>
            </a:r>
            <a:r>
              <a:rPr lang="en-CA" b="0" i="0" dirty="0">
                <a:solidFill>
                  <a:srgbClr val="000000"/>
                </a:solidFill>
                <a:effectLst/>
                <a:latin typeface="system-ui"/>
              </a:rPr>
              <a:t> to him, as I rejoice in the </a:t>
            </a:r>
            <a:r>
              <a:rPr lang="en-CA" b="0" i="0" cap="small" dirty="0">
                <a:solidFill>
                  <a:srgbClr val="000000"/>
                </a:solidFill>
                <a:effectLst/>
                <a:latin typeface="system-ui"/>
              </a:rPr>
              <a:t>Lord</a:t>
            </a:r>
            <a:r>
              <a:rPr lang="en-CA" b="0" i="0" dirty="0">
                <a:solidFill>
                  <a:srgbClr val="000000"/>
                </a:solidFill>
                <a:effectLst/>
                <a:latin typeface="system-ui"/>
              </a:rPr>
              <a:t>.</a:t>
            </a:r>
            <a:r>
              <a:rPr lang="en-CA" dirty="0">
                <a:solidFill>
                  <a:srgbClr val="000000"/>
                </a:solidFill>
                <a:latin typeface="system-ui"/>
              </a:rPr>
              <a:t> (Ps 104:34)</a:t>
            </a:r>
          </a:p>
          <a:p>
            <a:endParaRPr lang="en-CA" dirty="0"/>
          </a:p>
        </p:txBody>
      </p:sp>
    </p:spTree>
    <p:extLst>
      <p:ext uri="{BB962C8B-B14F-4D97-AF65-F5344CB8AC3E}">
        <p14:creationId xmlns:p14="http://schemas.microsoft.com/office/powerpoint/2010/main" val="3968753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CA019-B00A-6079-7739-FCA2081D8CEF}"/>
              </a:ext>
            </a:extLst>
          </p:cNvPr>
          <p:cNvSpPr>
            <a:spLocks noGrp="1"/>
          </p:cNvSpPr>
          <p:nvPr>
            <p:ph type="title"/>
          </p:nvPr>
        </p:nvSpPr>
        <p:spPr/>
        <p:txBody>
          <a:bodyPr/>
          <a:lstStyle/>
          <a:p>
            <a:r>
              <a:rPr lang="en-CA" dirty="0"/>
              <a:t>Haggai 1:7-8</a:t>
            </a:r>
          </a:p>
        </p:txBody>
      </p:sp>
      <p:sp>
        <p:nvSpPr>
          <p:cNvPr id="3" name="Content Placeholder 2">
            <a:extLst>
              <a:ext uri="{FF2B5EF4-FFF2-40B4-BE49-F238E27FC236}">
                <a16:creationId xmlns:a16="http://schemas.microsoft.com/office/drawing/2014/main" id="{A12CCF14-99AE-6E1E-0755-9A7750D6600A}"/>
              </a:ext>
            </a:extLst>
          </p:cNvPr>
          <p:cNvSpPr>
            <a:spLocks noGrp="1"/>
          </p:cNvSpPr>
          <p:nvPr>
            <p:ph sz="quarter" idx="10"/>
          </p:nvPr>
        </p:nvSpPr>
        <p:spPr/>
        <p:txBody>
          <a:bodyPr/>
          <a:lstStyle/>
          <a:p>
            <a:r>
              <a:rPr lang="en-CA" b="1" i="0" baseline="30000" dirty="0">
                <a:solidFill>
                  <a:srgbClr val="000000"/>
                </a:solidFill>
                <a:effectLst/>
                <a:latin typeface="system-ui"/>
              </a:rPr>
              <a:t>7 </a:t>
            </a:r>
            <a:r>
              <a:rPr lang="en-CA" b="0" i="0" dirty="0">
                <a:solidFill>
                  <a:srgbClr val="000000"/>
                </a:solidFill>
                <a:effectLst/>
                <a:latin typeface="system-ui"/>
              </a:rPr>
              <a:t>This is what the </a:t>
            </a:r>
            <a:r>
              <a:rPr lang="en-CA" b="0" i="0" cap="small" dirty="0">
                <a:solidFill>
                  <a:srgbClr val="000000"/>
                </a:solidFill>
                <a:effectLst/>
                <a:latin typeface="system-ui"/>
              </a:rPr>
              <a:t>Lord</a:t>
            </a:r>
            <a:r>
              <a:rPr lang="en-CA" b="0" i="0" dirty="0">
                <a:solidFill>
                  <a:srgbClr val="000000"/>
                </a:solidFill>
                <a:effectLst/>
                <a:latin typeface="system-ui"/>
              </a:rPr>
              <a:t> Almighty says: “Give careful thought to your ways. </a:t>
            </a:r>
          </a:p>
          <a:p>
            <a:r>
              <a:rPr lang="en-CA" b="1" i="0" baseline="30000" dirty="0">
                <a:solidFill>
                  <a:srgbClr val="000000"/>
                </a:solidFill>
                <a:effectLst/>
                <a:latin typeface="system-ui"/>
              </a:rPr>
              <a:t>8 </a:t>
            </a:r>
            <a:r>
              <a:rPr lang="en-CA" b="0" i="0" dirty="0">
                <a:solidFill>
                  <a:srgbClr val="000000"/>
                </a:solidFill>
                <a:effectLst/>
                <a:latin typeface="system-ui"/>
              </a:rPr>
              <a:t>Go up into the mountains and bring down timber and build my house, so that I may take pleasure in it and be honored,” says the </a:t>
            </a:r>
            <a:r>
              <a:rPr lang="en-CA" b="0" i="0" cap="small" dirty="0">
                <a:solidFill>
                  <a:srgbClr val="000000"/>
                </a:solidFill>
                <a:effectLst/>
                <a:latin typeface="system-ui"/>
              </a:rPr>
              <a:t>Lord</a:t>
            </a:r>
            <a:r>
              <a:rPr lang="en-CA" b="0" i="0" dirty="0">
                <a:solidFill>
                  <a:srgbClr val="000000"/>
                </a:solidFill>
                <a:effectLst/>
                <a:latin typeface="system-ui"/>
              </a:rPr>
              <a:t>. </a:t>
            </a:r>
            <a:endParaRPr lang="en-CA" dirty="0"/>
          </a:p>
        </p:txBody>
      </p:sp>
    </p:spTree>
    <p:extLst>
      <p:ext uri="{BB962C8B-B14F-4D97-AF65-F5344CB8AC3E}">
        <p14:creationId xmlns:p14="http://schemas.microsoft.com/office/powerpoint/2010/main" val="701616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E18AD-73FC-0086-8F0E-E3F619DFA6D5}"/>
              </a:ext>
            </a:extLst>
          </p:cNvPr>
          <p:cNvSpPr>
            <a:spLocks noGrp="1"/>
          </p:cNvSpPr>
          <p:nvPr>
            <p:ph type="title"/>
          </p:nvPr>
        </p:nvSpPr>
        <p:spPr/>
        <p:txBody>
          <a:bodyPr/>
          <a:lstStyle/>
          <a:p>
            <a:r>
              <a:rPr lang="en-CA" dirty="0"/>
              <a:t>Benefits of His Pleasure</a:t>
            </a:r>
          </a:p>
        </p:txBody>
      </p:sp>
      <p:sp>
        <p:nvSpPr>
          <p:cNvPr id="3" name="Content Placeholder 2">
            <a:extLst>
              <a:ext uri="{FF2B5EF4-FFF2-40B4-BE49-F238E27FC236}">
                <a16:creationId xmlns:a16="http://schemas.microsoft.com/office/drawing/2014/main" id="{A629E580-04B6-905D-1145-C6DC77C4F1A5}"/>
              </a:ext>
            </a:extLst>
          </p:cNvPr>
          <p:cNvSpPr>
            <a:spLocks noGrp="1"/>
          </p:cNvSpPr>
          <p:nvPr>
            <p:ph sz="quarter" idx="10"/>
          </p:nvPr>
        </p:nvSpPr>
        <p:spPr/>
        <p:txBody>
          <a:bodyPr/>
          <a:lstStyle/>
          <a:p>
            <a:r>
              <a:rPr lang="en-CA" dirty="0"/>
              <a:t>Proverbs 16:7</a:t>
            </a:r>
          </a:p>
          <a:p>
            <a:r>
              <a:rPr lang="en-CA" b="0" i="0" dirty="0">
                <a:solidFill>
                  <a:srgbClr val="000000"/>
                </a:solidFill>
                <a:effectLst/>
                <a:latin typeface="system-ui"/>
              </a:rPr>
              <a:t>When the </a:t>
            </a:r>
            <a:r>
              <a:rPr lang="en-CA" b="0" i="0" cap="small" dirty="0">
                <a:solidFill>
                  <a:srgbClr val="000000"/>
                </a:solidFill>
                <a:effectLst/>
                <a:latin typeface="system-ui"/>
              </a:rPr>
              <a:t>Lord</a:t>
            </a:r>
            <a:r>
              <a:rPr lang="en-CA" b="0" i="0" dirty="0">
                <a:solidFill>
                  <a:srgbClr val="000000"/>
                </a:solidFill>
                <a:effectLst/>
                <a:latin typeface="system-ui"/>
              </a:rPr>
              <a:t> takes pleasure in anyone’s way,</a:t>
            </a:r>
            <a:br>
              <a:rPr lang="en-CA" dirty="0"/>
            </a:br>
            <a:r>
              <a:rPr lang="en-CA" b="0" i="0" dirty="0">
                <a:solidFill>
                  <a:srgbClr val="000000"/>
                </a:solidFill>
                <a:effectLst/>
                <a:latin typeface="Courier New" panose="02070309020205020404" pitchFamily="49" charset="0"/>
              </a:rPr>
              <a:t>   </a:t>
            </a:r>
            <a:r>
              <a:rPr lang="en-CA" b="0" i="0" dirty="0">
                <a:solidFill>
                  <a:srgbClr val="000000"/>
                </a:solidFill>
                <a:effectLst/>
                <a:latin typeface="system-ui"/>
              </a:rPr>
              <a:t>he causes their enemies to make peace with them.</a:t>
            </a:r>
            <a:endParaRPr lang="en-CA" dirty="0"/>
          </a:p>
          <a:p>
            <a:r>
              <a:rPr lang="en-CA" dirty="0">
                <a:solidFill>
                  <a:srgbClr val="FF0000"/>
                </a:solidFill>
              </a:rPr>
              <a:t>David the Psalmist new this……</a:t>
            </a:r>
          </a:p>
          <a:p>
            <a:r>
              <a:rPr lang="en-CA" dirty="0"/>
              <a:t>Psalm 41:11</a:t>
            </a:r>
          </a:p>
          <a:p>
            <a:r>
              <a:rPr lang="en-CA" b="0" i="0" dirty="0">
                <a:solidFill>
                  <a:srgbClr val="000000"/>
                </a:solidFill>
                <a:effectLst/>
                <a:latin typeface="system-ui"/>
              </a:rPr>
              <a:t>By this I know that You are pleased with me,</a:t>
            </a:r>
            <a:br>
              <a:rPr lang="en-CA" dirty="0"/>
            </a:br>
            <a:r>
              <a:rPr lang="en-CA" b="0" i="0" dirty="0">
                <a:solidFill>
                  <a:srgbClr val="000000"/>
                </a:solidFill>
                <a:effectLst/>
                <a:latin typeface="system-ui"/>
              </a:rPr>
              <a:t>Because my enemy does not shout in triumph over me.</a:t>
            </a:r>
            <a:endParaRPr lang="en-CA" dirty="0"/>
          </a:p>
        </p:txBody>
      </p:sp>
    </p:spTree>
    <p:extLst>
      <p:ext uri="{BB962C8B-B14F-4D97-AF65-F5344CB8AC3E}">
        <p14:creationId xmlns:p14="http://schemas.microsoft.com/office/powerpoint/2010/main" val="168534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BC085-07BC-99BB-CE35-EAB67EB52E79}"/>
              </a:ext>
            </a:extLst>
          </p:cNvPr>
          <p:cNvSpPr>
            <a:spLocks noGrp="1"/>
          </p:cNvSpPr>
          <p:nvPr>
            <p:ph type="title"/>
          </p:nvPr>
        </p:nvSpPr>
        <p:spPr/>
        <p:txBody>
          <a:bodyPr/>
          <a:lstStyle/>
          <a:p>
            <a:r>
              <a:rPr lang="en-CA" dirty="0"/>
              <a:t>Numbers 14:8</a:t>
            </a:r>
          </a:p>
        </p:txBody>
      </p:sp>
      <p:sp>
        <p:nvSpPr>
          <p:cNvPr id="3" name="Content Placeholder 2">
            <a:extLst>
              <a:ext uri="{FF2B5EF4-FFF2-40B4-BE49-F238E27FC236}">
                <a16:creationId xmlns:a16="http://schemas.microsoft.com/office/drawing/2014/main" id="{47D77738-E4FD-538C-D366-966FE2C7A0C5}"/>
              </a:ext>
            </a:extLst>
          </p:cNvPr>
          <p:cNvSpPr>
            <a:spLocks noGrp="1"/>
          </p:cNvSpPr>
          <p:nvPr>
            <p:ph sz="quarter" idx="10"/>
          </p:nvPr>
        </p:nvSpPr>
        <p:spPr/>
        <p:txBody>
          <a:bodyPr/>
          <a:lstStyle/>
          <a:p>
            <a:endParaRPr lang="en-CA" b="1" baseline="30000" dirty="0">
              <a:solidFill>
                <a:srgbClr val="000000"/>
              </a:solidFill>
              <a:latin typeface="system-ui"/>
            </a:endParaRPr>
          </a:p>
          <a:p>
            <a:r>
              <a:rPr lang="en-CA" b="0" i="0" dirty="0">
                <a:solidFill>
                  <a:srgbClr val="000000"/>
                </a:solidFill>
                <a:effectLst/>
                <a:latin typeface="system-ui"/>
              </a:rPr>
              <a:t>If the </a:t>
            </a:r>
            <a:r>
              <a:rPr lang="en-CA" b="0" i="0" cap="small" dirty="0">
                <a:solidFill>
                  <a:srgbClr val="000000"/>
                </a:solidFill>
                <a:effectLst/>
                <a:latin typeface="system-ui"/>
              </a:rPr>
              <a:t>Lord</a:t>
            </a:r>
            <a:r>
              <a:rPr lang="en-CA" b="0" i="0" dirty="0">
                <a:solidFill>
                  <a:srgbClr val="000000"/>
                </a:solidFill>
                <a:effectLst/>
                <a:latin typeface="system-ui"/>
              </a:rPr>
              <a:t> is pleased with us, he will lead us into that land, a land flowing with milk and honey, and will give it to us.</a:t>
            </a:r>
            <a:endParaRPr lang="en-CA" dirty="0"/>
          </a:p>
        </p:txBody>
      </p:sp>
    </p:spTree>
    <p:extLst>
      <p:ext uri="{BB962C8B-B14F-4D97-AF65-F5344CB8AC3E}">
        <p14:creationId xmlns:p14="http://schemas.microsoft.com/office/powerpoint/2010/main" val="1953926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F209B-9B9A-1724-5BF0-0BB55B914E93}"/>
              </a:ext>
            </a:extLst>
          </p:cNvPr>
          <p:cNvSpPr>
            <a:spLocks noGrp="1"/>
          </p:cNvSpPr>
          <p:nvPr>
            <p:ph type="title"/>
          </p:nvPr>
        </p:nvSpPr>
        <p:spPr/>
        <p:txBody>
          <a:bodyPr/>
          <a:lstStyle/>
          <a:p>
            <a:r>
              <a:rPr lang="en-CA" dirty="0"/>
              <a:t>1 Corinthians 10:1-7</a:t>
            </a:r>
          </a:p>
        </p:txBody>
      </p:sp>
      <p:sp>
        <p:nvSpPr>
          <p:cNvPr id="3" name="Content Placeholder 2">
            <a:extLst>
              <a:ext uri="{FF2B5EF4-FFF2-40B4-BE49-F238E27FC236}">
                <a16:creationId xmlns:a16="http://schemas.microsoft.com/office/drawing/2014/main" id="{1E322D1F-0124-57CF-259D-6623EED02E53}"/>
              </a:ext>
            </a:extLst>
          </p:cNvPr>
          <p:cNvSpPr>
            <a:spLocks noGrp="1"/>
          </p:cNvSpPr>
          <p:nvPr>
            <p:ph sz="quarter" idx="10"/>
          </p:nvPr>
        </p:nvSpPr>
        <p:spPr/>
        <p:txBody>
          <a:bodyPr>
            <a:normAutofit fontScale="85000" lnSpcReduction="20000"/>
          </a:bodyPr>
          <a:lstStyle/>
          <a:p>
            <a:pPr algn="l">
              <a:buNone/>
            </a:pPr>
            <a:r>
              <a:rPr lang="en-CA" b="1" baseline="30000" dirty="0">
                <a:solidFill>
                  <a:srgbClr val="000000"/>
                </a:solidFill>
                <a:latin typeface="system-ui"/>
              </a:rPr>
              <a:t>1</a:t>
            </a:r>
            <a:r>
              <a:rPr lang="en-CA" b="1" i="0" baseline="30000" dirty="0">
                <a:solidFill>
                  <a:srgbClr val="000000"/>
                </a:solidFill>
                <a:effectLst/>
                <a:latin typeface="system-ui"/>
              </a:rPr>
              <a:t> </a:t>
            </a:r>
            <a:r>
              <a:rPr lang="en-CA" b="0" i="0" dirty="0">
                <a:solidFill>
                  <a:srgbClr val="000000"/>
                </a:solidFill>
                <a:effectLst/>
                <a:latin typeface="system-ui"/>
              </a:rPr>
              <a:t>For I do not want you to be ignorant of the fact, brothers and sisters, that our ancestors were all under the cloud and that they all passed through the sea. </a:t>
            </a:r>
            <a:r>
              <a:rPr lang="en-CA" b="1" i="0" baseline="30000" dirty="0">
                <a:solidFill>
                  <a:srgbClr val="000000"/>
                </a:solidFill>
                <a:effectLst/>
                <a:latin typeface="system-ui"/>
              </a:rPr>
              <a:t>2 </a:t>
            </a:r>
            <a:r>
              <a:rPr lang="en-CA" b="0" i="0" dirty="0">
                <a:solidFill>
                  <a:srgbClr val="000000"/>
                </a:solidFill>
                <a:effectLst/>
                <a:latin typeface="system-ui"/>
              </a:rPr>
              <a:t>They were all baptized into Moses in the cloud and in the sea. </a:t>
            </a:r>
            <a:r>
              <a:rPr lang="en-CA" b="1" i="0" baseline="30000" dirty="0">
                <a:solidFill>
                  <a:srgbClr val="000000"/>
                </a:solidFill>
                <a:effectLst/>
                <a:latin typeface="system-ui"/>
              </a:rPr>
              <a:t>3 </a:t>
            </a:r>
            <a:r>
              <a:rPr lang="en-CA" b="0" i="0" dirty="0">
                <a:solidFill>
                  <a:srgbClr val="000000"/>
                </a:solidFill>
                <a:effectLst/>
                <a:latin typeface="system-ui"/>
              </a:rPr>
              <a:t>They all ate the same spiritual food </a:t>
            </a:r>
            <a:r>
              <a:rPr lang="en-CA" b="1" i="0" baseline="30000" dirty="0">
                <a:solidFill>
                  <a:srgbClr val="000000"/>
                </a:solidFill>
                <a:effectLst/>
                <a:latin typeface="system-ui"/>
              </a:rPr>
              <a:t>4 </a:t>
            </a:r>
            <a:r>
              <a:rPr lang="en-CA" b="0" i="0" dirty="0">
                <a:solidFill>
                  <a:srgbClr val="000000"/>
                </a:solidFill>
                <a:effectLst/>
                <a:latin typeface="system-ui"/>
              </a:rPr>
              <a:t>and drank the same spiritual drink; for they drank from the spiritual rock that accompanied them, and that rock was Christ.</a:t>
            </a:r>
          </a:p>
          <a:p>
            <a:pPr algn="l">
              <a:buNone/>
            </a:pPr>
            <a:r>
              <a:rPr lang="en-CA" b="0" i="0" dirty="0">
                <a:solidFill>
                  <a:srgbClr val="000000"/>
                </a:solidFill>
                <a:effectLst/>
                <a:latin typeface="system-ui"/>
              </a:rPr>
              <a:t> </a:t>
            </a:r>
            <a:r>
              <a:rPr lang="en-CA" b="1" i="0" baseline="30000" dirty="0">
                <a:solidFill>
                  <a:srgbClr val="000000"/>
                </a:solidFill>
                <a:effectLst/>
                <a:latin typeface="system-ui"/>
              </a:rPr>
              <a:t>5 </a:t>
            </a:r>
            <a:r>
              <a:rPr lang="en-CA" b="0" i="0" dirty="0">
                <a:solidFill>
                  <a:srgbClr val="000000"/>
                </a:solidFill>
                <a:effectLst/>
                <a:latin typeface="system-ui"/>
              </a:rPr>
              <a:t>Nevertheless, </a:t>
            </a:r>
            <a:r>
              <a:rPr lang="en-CA" b="0" i="0" u="sng" dirty="0">
                <a:solidFill>
                  <a:srgbClr val="000000"/>
                </a:solidFill>
                <a:effectLst/>
                <a:latin typeface="system-ui"/>
              </a:rPr>
              <a:t>God was not pleased </a:t>
            </a:r>
            <a:r>
              <a:rPr lang="en-CA" b="0" i="0" dirty="0">
                <a:solidFill>
                  <a:srgbClr val="000000"/>
                </a:solidFill>
                <a:effectLst/>
                <a:latin typeface="system-ui"/>
              </a:rPr>
              <a:t>with most of them; their bodies were scattered in the wilderness.</a:t>
            </a:r>
          </a:p>
          <a:p>
            <a:pPr algn="l"/>
            <a:r>
              <a:rPr lang="en-CA" b="1" i="0" baseline="30000" dirty="0">
                <a:solidFill>
                  <a:srgbClr val="000000"/>
                </a:solidFill>
                <a:effectLst/>
                <a:latin typeface="system-ui"/>
              </a:rPr>
              <a:t>6 </a:t>
            </a:r>
            <a:r>
              <a:rPr lang="en-CA" b="0" i="0" dirty="0">
                <a:solidFill>
                  <a:srgbClr val="000000"/>
                </a:solidFill>
                <a:effectLst/>
                <a:latin typeface="system-ui"/>
              </a:rPr>
              <a:t>Now these things occurred as examples to keep us from setting our hearts on evil things as they did.</a:t>
            </a:r>
          </a:p>
          <a:p>
            <a:pPr algn="l"/>
            <a:r>
              <a:rPr lang="en-CA" b="1" i="0" baseline="30000" dirty="0">
                <a:solidFill>
                  <a:srgbClr val="000000"/>
                </a:solidFill>
                <a:effectLst/>
                <a:latin typeface="system-ui"/>
              </a:rPr>
              <a:t>7 </a:t>
            </a:r>
            <a:r>
              <a:rPr lang="en-CA" b="0" i="0" dirty="0">
                <a:solidFill>
                  <a:srgbClr val="000000"/>
                </a:solidFill>
                <a:effectLst/>
                <a:latin typeface="system-ui"/>
              </a:rPr>
              <a:t>Do not……..</a:t>
            </a:r>
          </a:p>
        </p:txBody>
      </p:sp>
    </p:spTree>
    <p:extLst>
      <p:ext uri="{BB962C8B-B14F-4D97-AF65-F5344CB8AC3E}">
        <p14:creationId xmlns:p14="http://schemas.microsoft.com/office/powerpoint/2010/main" val="805122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660DD-5A04-E7D6-CBBC-E5B1AB11032B}"/>
              </a:ext>
            </a:extLst>
          </p:cNvPr>
          <p:cNvSpPr>
            <a:spLocks noGrp="1"/>
          </p:cNvSpPr>
          <p:nvPr>
            <p:ph type="title"/>
          </p:nvPr>
        </p:nvSpPr>
        <p:spPr/>
        <p:txBody>
          <a:bodyPr/>
          <a:lstStyle/>
          <a:p>
            <a:r>
              <a:rPr lang="en-CA" dirty="0"/>
              <a:t>Romans 8: 5-8</a:t>
            </a:r>
          </a:p>
        </p:txBody>
      </p:sp>
      <p:sp>
        <p:nvSpPr>
          <p:cNvPr id="3" name="Content Placeholder 2">
            <a:extLst>
              <a:ext uri="{FF2B5EF4-FFF2-40B4-BE49-F238E27FC236}">
                <a16:creationId xmlns:a16="http://schemas.microsoft.com/office/drawing/2014/main" id="{74F344CA-B6F7-28EF-4AD5-C92F61D9AE03}"/>
              </a:ext>
            </a:extLst>
          </p:cNvPr>
          <p:cNvSpPr>
            <a:spLocks noGrp="1"/>
          </p:cNvSpPr>
          <p:nvPr>
            <p:ph sz="quarter" idx="10"/>
          </p:nvPr>
        </p:nvSpPr>
        <p:spPr/>
        <p:txBody>
          <a:bodyPr/>
          <a:lstStyle/>
          <a:p>
            <a:r>
              <a:rPr lang="en-CA" b="1" i="0" baseline="30000" dirty="0">
                <a:solidFill>
                  <a:srgbClr val="000000"/>
                </a:solidFill>
                <a:effectLst/>
                <a:latin typeface="system-ui"/>
              </a:rPr>
              <a:t>5 </a:t>
            </a:r>
            <a:r>
              <a:rPr lang="en-CA" b="0" i="0" dirty="0">
                <a:solidFill>
                  <a:srgbClr val="000000"/>
                </a:solidFill>
                <a:effectLst/>
                <a:latin typeface="system-ui"/>
              </a:rPr>
              <a:t>Those who live according to the flesh have their minds set on what the flesh desires; but those who live in accordance with the Spirit have their minds set on what the Spirit desires. </a:t>
            </a:r>
            <a:r>
              <a:rPr lang="en-CA" b="1" i="0" baseline="30000" dirty="0">
                <a:solidFill>
                  <a:srgbClr val="000000"/>
                </a:solidFill>
                <a:effectLst/>
                <a:latin typeface="system-ui"/>
              </a:rPr>
              <a:t>6 </a:t>
            </a:r>
            <a:r>
              <a:rPr lang="en-CA" b="0" i="0" dirty="0">
                <a:solidFill>
                  <a:srgbClr val="000000"/>
                </a:solidFill>
                <a:effectLst/>
                <a:latin typeface="system-ui"/>
              </a:rPr>
              <a:t>The mind governed by the flesh is death, but the mind governed by the Spirit is life and peace. </a:t>
            </a:r>
            <a:r>
              <a:rPr lang="en-CA" b="1" i="0" baseline="30000" dirty="0">
                <a:solidFill>
                  <a:srgbClr val="000000"/>
                </a:solidFill>
                <a:effectLst/>
                <a:latin typeface="system-ui"/>
              </a:rPr>
              <a:t>7 </a:t>
            </a:r>
            <a:r>
              <a:rPr lang="en-CA" b="0" i="0" dirty="0">
                <a:solidFill>
                  <a:srgbClr val="000000"/>
                </a:solidFill>
                <a:effectLst/>
                <a:latin typeface="system-ui"/>
              </a:rPr>
              <a:t>The mind governed by the flesh is hostile to God; it does not submit to God’s law, nor can it do so. </a:t>
            </a:r>
            <a:r>
              <a:rPr lang="en-CA" b="1" i="0" baseline="30000" dirty="0">
                <a:solidFill>
                  <a:srgbClr val="000000"/>
                </a:solidFill>
                <a:effectLst/>
                <a:latin typeface="system-ui"/>
              </a:rPr>
              <a:t>8 </a:t>
            </a:r>
            <a:r>
              <a:rPr lang="en-CA" b="0" i="0" dirty="0">
                <a:solidFill>
                  <a:srgbClr val="000000"/>
                </a:solidFill>
                <a:effectLst/>
                <a:latin typeface="system-ui"/>
              </a:rPr>
              <a:t>Those who are in the realm of the flesh </a:t>
            </a:r>
            <a:r>
              <a:rPr lang="en-CA" b="0" i="0" u="sng" dirty="0">
                <a:solidFill>
                  <a:srgbClr val="000000"/>
                </a:solidFill>
                <a:effectLst/>
                <a:latin typeface="system-ui"/>
              </a:rPr>
              <a:t>cannot please God</a:t>
            </a:r>
            <a:r>
              <a:rPr lang="en-CA" b="0" i="0" dirty="0">
                <a:solidFill>
                  <a:srgbClr val="000000"/>
                </a:solidFill>
                <a:effectLst/>
                <a:latin typeface="system-ui"/>
              </a:rPr>
              <a:t>.</a:t>
            </a:r>
            <a:endParaRPr lang="en-CA" dirty="0"/>
          </a:p>
        </p:txBody>
      </p:sp>
    </p:spTree>
    <p:extLst>
      <p:ext uri="{BB962C8B-B14F-4D97-AF65-F5344CB8AC3E}">
        <p14:creationId xmlns:p14="http://schemas.microsoft.com/office/powerpoint/2010/main" val="2720575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C3031-B9DE-A144-DCFA-AE97ABCDDC18}"/>
              </a:ext>
            </a:extLst>
          </p:cNvPr>
          <p:cNvSpPr>
            <a:spLocks noGrp="1"/>
          </p:cNvSpPr>
          <p:nvPr>
            <p:ph type="title"/>
          </p:nvPr>
        </p:nvSpPr>
        <p:spPr>
          <a:xfrm>
            <a:off x="801189" y="286604"/>
            <a:ext cx="10354491" cy="767134"/>
          </a:xfrm>
        </p:spPr>
        <p:txBody>
          <a:bodyPr/>
          <a:lstStyle/>
          <a:p>
            <a:r>
              <a:rPr lang="en-CA" dirty="0"/>
              <a:t>Explore Pleasing God</a:t>
            </a:r>
          </a:p>
        </p:txBody>
      </p:sp>
      <p:sp>
        <p:nvSpPr>
          <p:cNvPr id="3" name="Content Placeholder 2">
            <a:extLst>
              <a:ext uri="{FF2B5EF4-FFF2-40B4-BE49-F238E27FC236}">
                <a16:creationId xmlns:a16="http://schemas.microsoft.com/office/drawing/2014/main" id="{AF3BB0F3-554E-CCD8-FEAA-F9DB7AC2D444}"/>
              </a:ext>
            </a:extLst>
          </p:cNvPr>
          <p:cNvSpPr>
            <a:spLocks noGrp="1"/>
          </p:cNvSpPr>
          <p:nvPr>
            <p:ph sz="quarter" idx="10"/>
          </p:nvPr>
        </p:nvSpPr>
        <p:spPr>
          <a:xfrm>
            <a:off x="801190" y="1471884"/>
            <a:ext cx="10350594" cy="4770492"/>
          </a:xfrm>
        </p:spPr>
        <p:txBody>
          <a:bodyPr>
            <a:normAutofit lnSpcReduction="10000"/>
          </a:bodyPr>
          <a:lstStyle/>
          <a:p>
            <a:r>
              <a:rPr lang="en-CA" dirty="0"/>
              <a:t>God does experience pleasure from us.</a:t>
            </a:r>
          </a:p>
          <a:p>
            <a:r>
              <a:rPr lang="en-CA" dirty="0"/>
              <a:t>Learn what pleases our Father</a:t>
            </a:r>
          </a:p>
          <a:p>
            <a:endParaRPr lang="en-CA" dirty="0"/>
          </a:p>
          <a:p>
            <a:r>
              <a:rPr lang="en-CA" dirty="0"/>
              <a:t>We Please Him when we:</a:t>
            </a:r>
          </a:p>
          <a:p>
            <a:pPr lvl="1"/>
            <a:r>
              <a:rPr lang="en-CA" dirty="0"/>
              <a:t>Love Him above everything else</a:t>
            </a:r>
          </a:p>
          <a:p>
            <a:pPr lvl="1"/>
            <a:r>
              <a:rPr lang="en-CA" dirty="0"/>
              <a:t>Trust Him completely</a:t>
            </a:r>
          </a:p>
          <a:p>
            <a:pPr lvl="1"/>
            <a:r>
              <a:rPr lang="en-CA" dirty="0"/>
              <a:t>Obey Him wholeheartedly</a:t>
            </a:r>
          </a:p>
          <a:p>
            <a:pPr lvl="1"/>
            <a:r>
              <a:rPr lang="en-CA" dirty="0"/>
              <a:t>Fulfill His purposes</a:t>
            </a:r>
          </a:p>
        </p:txBody>
      </p:sp>
      <p:pic>
        <p:nvPicPr>
          <p:cNvPr id="9" name="Picture 8">
            <a:extLst>
              <a:ext uri="{FF2B5EF4-FFF2-40B4-BE49-F238E27FC236}">
                <a16:creationId xmlns:a16="http://schemas.microsoft.com/office/drawing/2014/main" id="{34B98621-C012-6120-917E-7BCD694A0BC4}"/>
              </a:ext>
            </a:extLst>
          </p:cNvPr>
          <p:cNvPicPr>
            <a:picLocks noChangeAspect="1"/>
          </p:cNvPicPr>
          <p:nvPr/>
        </p:nvPicPr>
        <p:blipFill>
          <a:blip r:embed="rId3"/>
          <a:stretch>
            <a:fillRect/>
          </a:stretch>
        </p:blipFill>
        <p:spPr>
          <a:xfrm>
            <a:off x="7594351" y="2847480"/>
            <a:ext cx="4010025" cy="2019300"/>
          </a:xfrm>
          <a:prstGeom prst="rect">
            <a:avLst/>
          </a:prstGeom>
        </p:spPr>
      </p:pic>
    </p:spTree>
    <p:extLst>
      <p:ext uri="{BB962C8B-B14F-4D97-AF65-F5344CB8AC3E}">
        <p14:creationId xmlns:p14="http://schemas.microsoft.com/office/powerpoint/2010/main" val="515064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AA64B-DD63-2568-7A57-140E83452BAF}"/>
              </a:ext>
            </a:extLst>
          </p:cNvPr>
          <p:cNvSpPr>
            <a:spLocks noGrp="1"/>
          </p:cNvSpPr>
          <p:nvPr>
            <p:ph type="ctrTitle"/>
          </p:nvPr>
        </p:nvSpPr>
        <p:spPr>
          <a:xfrm>
            <a:off x="1097280" y="758952"/>
            <a:ext cx="10058400" cy="3566160"/>
          </a:xfrm>
        </p:spPr>
        <p:txBody>
          <a:bodyPr/>
          <a:lstStyle/>
          <a:p>
            <a:r>
              <a:rPr lang="en-CA" dirty="0"/>
              <a:t>Explore: God’s Pleasure</a:t>
            </a:r>
          </a:p>
        </p:txBody>
      </p:sp>
      <p:sp>
        <p:nvSpPr>
          <p:cNvPr id="7" name="Subtitle 6">
            <a:extLst>
              <a:ext uri="{FF2B5EF4-FFF2-40B4-BE49-F238E27FC236}">
                <a16:creationId xmlns:a16="http://schemas.microsoft.com/office/drawing/2014/main" id="{EF00E9C2-18B6-D517-2472-080E8D02C8F4}"/>
              </a:ext>
            </a:extLst>
          </p:cNvPr>
          <p:cNvSpPr>
            <a:spLocks noGrp="1"/>
          </p:cNvSpPr>
          <p:nvPr>
            <p:ph type="subTitle" idx="1"/>
          </p:nvPr>
        </p:nvSpPr>
        <p:spPr/>
        <p:txBody>
          <a:bodyPr/>
          <a:lstStyle/>
          <a:p>
            <a:r>
              <a:rPr lang="en-CA" sz="1800" b="1" dirty="0">
                <a:latin typeface="Aptos" panose="020B0004020202020204" pitchFamily="34" charset="0"/>
                <a:cs typeface="Times New Roman" panose="02020603050405020304" pitchFamily="18" charset="0"/>
              </a:rPr>
              <a:t>What Pleases the Lord</a:t>
            </a:r>
            <a:endParaRPr lang="en-CA" dirty="0"/>
          </a:p>
        </p:txBody>
      </p:sp>
      <p:pic>
        <p:nvPicPr>
          <p:cNvPr id="4" name="Picture 3">
            <a:extLst>
              <a:ext uri="{FF2B5EF4-FFF2-40B4-BE49-F238E27FC236}">
                <a16:creationId xmlns:a16="http://schemas.microsoft.com/office/drawing/2014/main" id="{749E104E-5FE8-3921-3A9E-D5547565AF12}"/>
              </a:ext>
            </a:extLst>
          </p:cNvPr>
          <p:cNvPicPr>
            <a:picLocks noChangeAspect="1"/>
          </p:cNvPicPr>
          <p:nvPr/>
        </p:nvPicPr>
        <p:blipFill>
          <a:blip r:embed="rId3"/>
          <a:stretch>
            <a:fillRect/>
          </a:stretch>
        </p:blipFill>
        <p:spPr>
          <a:xfrm>
            <a:off x="6544020" y="4455621"/>
            <a:ext cx="3628010" cy="1816630"/>
          </a:xfrm>
          <a:prstGeom prst="rect">
            <a:avLst/>
          </a:prstGeom>
        </p:spPr>
      </p:pic>
    </p:spTree>
    <p:extLst>
      <p:ext uri="{BB962C8B-B14F-4D97-AF65-F5344CB8AC3E}">
        <p14:creationId xmlns:p14="http://schemas.microsoft.com/office/powerpoint/2010/main" val="388692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72247-31FC-369A-34F6-A07E2923E882}"/>
              </a:ext>
            </a:extLst>
          </p:cNvPr>
          <p:cNvSpPr>
            <a:spLocks noGrp="1"/>
          </p:cNvSpPr>
          <p:nvPr>
            <p:ph type="title"/>
          </p:nvPr>
        </p:nvSpPr>
        <p:spPr/>
        <p:txBody>
          <a:bodyPr/>
          <a:lstStyle/>
          <a:p>
            <a:r>
              <a:rPr lang="en-CA" dirty="0"/>
              <a:t>Benediction</a:t>
            </a:r>
          </a:p>
        </p:txBody>
      </p:sp>
      <p:sp>
        <p:nvSpPr>
          <p:cNvPr id="3" name="Content Placeholder 2">
            <a:extLst>
              <a:ext uri="{FF2B5EF4-FFF2-40B4-BE49-F238E27FC236}">
                <a16:creationId xmlns:a16="http://schemas.microsoft.com/office/drawing/2014/main" id="{8C1643D4-DE7F-AF5E-1384-B4C9CC18E2C5}"/>
              </a:ext>
            </a:extLst>
          </p:cNvPr>
          <p:cNvSpPr>
            <a:spLocks noGrp="1"/>
          </p:cNvSpPr>
          <p:nvPr>
            <p:ph sz="quarter" idx="10"/>
          </p:nvPr>
        </p:nvSpPr>
        <p:spPr/>
        <p:txBody>
          <a:bodyPr>
            <a:normAutofit/>
          </a:bodyPr>
          <a:lstStyle/>
          <a:p>
            <a:r>
              <a:rPr lang="en-CA" b="1" i="0" baseline="30000" dirty="0">
                <a:solidFill>
                  <a:srgbClr val="000000"/>
                </a:solidFill>
                <a:effectLst/>
                <a:latin typeface="system-ui"/>
              </a:rPr>
              <a:t>20 </a:t>
            </a:r>
            <a:r>
              <a:rPr lang="en-CA" b="0" i="0" dirty="0">
                <a:solidFill>
                  <a:srgbClr val="000000"/>
                </a:solidFill>
                <a:effectLst/>
                <a:latin typeface="system-ui"/>
              </a:rPr>
              <a:t>Now may the God of peace, who through the blood of the eternal covenant brought back from the dead our Lord Jesus, that great Shepherd of the sheep,</a:t>
            </a:r>
          </a:p>
          <a:p>
            <a:r>
              <a:rPr lang="en-CA" b="1" i="0" baseline="30000" dirty="0">
                <a:solidFill>
                  <a:srgbClr val="000000"/>
                </a:solidFill>
                <a:effectLst/>
                <a:latin typeface="system-ui"/>
              </a:rPr>
              <a:t>21 </a:t>
            </a:r>
            <a:r>
              <a:rPr lang="en-CA" b="0" i="0" dirty="0">
                <a:solidFill>
                  <a:srgbClr val="000000"/>
                </a:solidFill>
                <a:effectLst/>
                <a:latin typeface="system-ui"/>
              </a:rPr>
              <a:t>equip you with everything good for doing his will,</a:t>
            </a:r>
          </a:p>
          <a:p>
            <a:r>
              <a:rPr lang="en-CA" b="0" i="0" dirty="0">
                <a:solidFill>
                  <a:srgbClr val="000000"/>
                </a:solidFill>
                <a:effectLst/>
                <a:latin typeface="system-ui"/>
              </a:rPr>
              <a:t>and may he work in us what is pleasing to him,</a:t>
            </a:r>
          </a:p>
          <a:p>
            <a:r>
              <a:rPr lang="en-CA" b="0" i="0" dirty="0">
                <a:solidFill>
                  <a:srgbClr val="000000"/>
                </a:solidFill>
                <a:effectLst/>
                <a:latin typeface="system-ui"/>
              </a:rPr>
              <a:t>through Jesus Christ, to whom be glory for ever and ever.</a:t>
            </a:r>
          </a:p>
          <a:p>
            <a:r>
              <a:rPr lang="en-CA" b="0" i="0" dirty="0">
                <a:solidFill>
                  <a:srgbClr val="000000"/>
                </a:solidFill>
                <a:effectLst/>
                <a:latin typeface="system-ui"/>
              </a:rPr>
              <a:t>Amen.								</a:t>
            </a:r>
            <a:r>
              <a:rPr lang="en-CA" sz="2000" dirty="0"/>
              <a:t>Hebrews 13: 20-21</a:t>
            </a:r>
            <a:endParaRPr lang="en-CA" dirty="0"/>
          </a:p>
        </p:txBody>
      </p:sp>
    </p:spTree>
    <p:extLst>
      <p:ext uri="{BB962C8B-B14F-4D97-AF65-F5344CB8AC3E}">
        <p14:creationId xmlns:p14="http://schemas.microsoft.com/office/powerpoint/2010/main" val="2676796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70501-6DCD-6477-2DF6-DED95C190B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48B4F3-6307-79A8-2710-F62ADA82DDAE}"/>
              </a:ext>
            </a:extLst>
          </p:cNvPr>
          <p:cNvSpPr>
            <a:spLocks noGrp="1"/>
          </p:cNvSpPr>
          <p:nvPr>
            <p:ph type="title"/>
          </p:nvPr>
        </p:nvSpPr>
        <p:spPr>
          <a:xfrm>
            <a:off x="801189" y="286604"/>
            <a:ext cx="10354491" cy="767134"/>
          </a:xfrm>
        </p:spPr>
        <p:txBody>
          <a:bodyPr/>
          <a:lstStyle/>
          <a:p>
            <a:r>
              <a:rPr lang="en-CA" dirty="0"/>
              <a:t>Explore: What Pleases the Lord</a:t>
            </a:r>
          </a:p>
        </p:txBody>
      </p:sp>
      <p:sp>
        <p:nvSpPr>
          <p:cNvPr id="3" name="Content Placeholder 2">
            <a:extLst>
              <a:ext uri="{FF2B5EF4-FFF2-40B4-BE49-F238E27FC236}">
                <a16:creationId xmlns:a16="http://schemas.microsoft.com/office/drawing/2014/main" id="{FB667AD5-63DF-59D7-DD67-5862D9487828}"/>
              </a:ext>
            </a:extLst>
          </p:cNvPr>
          <p:cNvSpPr>
            <a:spLocks noGrp="1"/>
          </p:cNvSpPr>
          <p:nvPr>
            <p:ph sz="quarter" idx="10"/>
          </p:nvPr>
        </p:nvSpPr>
        <p:spPr>
          <a:xfrm>
            <a:off x="801190" y="1471884"/>
            <a:ext cx="10350594" cy="4770492"/>
          </a:xfrm>
        </p:spPr>
        <p:txBody>
          <a:bodyPr>
            <a:normAutofit lnSpcReduction="10000"/>
          </a:bodyPr>
          <a:lstStyle/>
          <a:p>
            <a:r>
              <a:rPr lang="en-CA" dirty="0"/>
              <a:t>God does experience pleasure from us.</a:t>
            </a:r>
          </a:p>
          <a:p>
            <a:r>
              <a:rPr lang="en-CA" dirty="0"/>
              <a:t>Learn what pleases our Father</a:t>
            </a:r>
          </a:p>
          <a:p>
            <a:endParaRPr lang="en-CA" dirty="0"/>
          </a:p>
          <a:p>
            <a:r>
              <a:rPr lang="en-CA" dirty="0"/>
              <a:t>We Please Him when we:</a:t>
            </a:r>
          </a:p>
          <a:p>
            <a:pPr lvl="1"/>
            <a:r>
              <a:rPr lang="en-CA" dirty="0"/>
              <a:t>Love Him above everything else</a:t>
            </a:r>
          </a:p>
          <a:p>
            <a:pPr lvl="1"/>
            <a:r>
              <a:rPr lang="en-CA" dirty="0"/>
              <a:t>Trust Him completely</a:t>
            </a:r>
          </a:p>
          <a:p>
            <a:pPr lvl="1"/>
            <a:r>
              <a:rPr lang="en-CA" dirty="0"/>
              <a:t>Obey Him wholeheartedly</a:t>
            </a:r>
          </a:p>
          <a:p>
            <a:pPr lvl="1"/>
            <a:r>
              <a:rPr lang="en-CA" dirty="0"/>
              <a:t>Fulfill His purposes</a:t>
            </a:r>
          </a:p>
        </p:txBody>
      </p:sp>
    </p:spTree>
    <p:extLst>
      <p:ext uri="{BB962C8B-B14F-4D97-AF65-F5344CB8AC3E}">
        <p14:creationId xmlns:p14="http://schemas.microsoft.com/office/powerpoint/2010/main" val="4067142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3D6D-056C-3D8A-1CFC-786EFDC4AB34}"/>
              </a:ext>
            </a:extLst>
          </p:cNvPr>
          <p:cNvSpPr>
            <a:spLocks noGrp="1"/>
          </p:cNvSpPr>
          <p:nvPr>
            <p:ph type="title"/>
          </p:nvPr>
        </p:nvSpPr>
        <p:spPr/>
        <p:txBody>
          <a:bodyPr/>
          <a:lstStyle/>
          <a:p>
            <a:r>
              <a:rPr lang="en-CA" dirty="0"/>
              <a:t>Which Way?</a:t>
            </a:r>
          </a:p>
        </p:txBody>
      </p:sp>
      <p:sp>
        <p:nvSpPr>
          <p:cNvPr id="3" name="Content Placeholder 2">
            <a:extLst>
              <a:ext uri="{FF2B5EF4-FFF2-40B4-BE49-F238E27FC236}">
                <a16:creationId xmlns:a16="http://schemas.microsoft.com/office/drawing/2014/main" id="{83281D41-A490-E347-4AFD-2F008C2DA273}"/>
              </a:ext>
            </a:extLst>
          </p:cNvPr>
          <p:cNvSpPr>
            <a:spLocks noGrp="1"/>
          </p:cNvSpPr>
          <p:nvPr>
            <p:ph idx="1"/>
          </p:nvPr>
        </p:nvSpPr>
        <p:spPr/>
        <p:txBody>
          <a:bodyPr/>
          <a:lstStyle/>
          <a:p>
            <a:r>
              <a:rPr lang="en-CA" dirty="0"/>
              <a:t>Do we serve to make Him pleased…	</a:t>
            </a:r>
          </a:p>
          <a:p>
            <a:r>
              <a:rPr lang="en-CA" dirty="0"/>
              <a:t>       Or is He pleased because we serve?</a:t>
            </a:r>
          </a:p>
          <a:p>
            <a:pPr lvl="1"/>
            <a:endParaRPr lang="en-CA" dirty="0"/>
          </a:p>
          <a:p>
            <a:pPr marL="201168" lvl="1" indent="0">
              <a:buNone/>
            </a:pPr>
            <a:r>
              <a:rPr lang="en-CA" dirty="0"/>
              <a:t>Similar to:</a:t>
            </a:r>
          </a:p>
          <a:p>
            <a:pPr marL="201168" lvl="1" indent="0">
              <a:buNone/>
            </a:pPr>
            <a:endParaRPr lang="en-CA" dirty="0"/>
          </a:p>
          <a:p>
            <a:pPr marL="201168" lvl="1" indent="0">
              <a:buNone/>
            </a:pPr>
            <a:r>
              <a:rPr lang="en-CA" dirty="0"/>
              <a:t>Are we Saved because we obey the Law…</a:t>
            </a:r>
          </a:p>
          <a:p>
            <a:pPr marL="201168" lvl="1" indent="0">
              <a:buNone/>
            </a:pPr>
            <a:r>
              <a:rPr lang="en-CA" dirty="0"/>
              <a:t>	or do we </a:t>
            </a:r>
            <a:r>
              <a:rPr lang="en-CA" dirty="0" err="1"/>
              <a:t>obay</a:t>
            </a:r>
            <a:r>
              <a:rPr lang="en-CA" dirty="0"/>
              <a:t> the law because we are saved?</a:t>
            </a:r>
          </a:p>
        </p:txBody>
      </p:sp>
    </p:spTree>
    <p:extLst>
      <p:ext uri="{BB962C8B-B14F-4D97-AF65-F5344CB8AC3E}">
        <p14:creationId xmlns:p14="http://schemas.microsoft.com/office/powerpoint/2010/main" val="3641450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33E346-494C-6F84-3A2F-6A1931B13C89}"/>
              </a:ext>
            </a:extLst>
          </p:cNvPr>
          <p:cNvSpPr>
            <a:spLocks noGrp="1"/>
          </p:cNvSpPr>
          <p:nvPr>
            <p:ph type="title"/>
          </p:nvPr>
        </p:nvSpPr>
        <p:spPr>
          <a:xfrm>
            <a:off x="801189" y="286604"/>
            <a:ext cx="10354491" cy="767134"/>
          </a:xfrm>
        </p:spPr>
        <p:txBody>
          <a:bodyPr>
            <a:noAutofit/>
          </a:bodyPr>
          <a:lstStyle/>
          <a:p>
            <a:r>
              <a:rPr lang="en-CA" dirty="0"/>
              <a:t>Romans 12:1-2</a:t>
            </a:r>
          </a:p>
        </p:txBody>
      </p:sp>
      <p:sp>
        <p:nvSpPr>
          <p:cNvPr id="7" name="Content Placeholder 6">
            <a:extLst>
              <a:ext uri="{FF2B5EF4-FFF2-40B4-BE49-F238E27FC236}">
                <a16:creationId xmlns:a16="http://schemas.microsoft.com/office/drawing/2014/main" id="{3B8C33CD-E209-71FB-CCCA-CE311C0717C6}"/>
              </a:ext>
            </a:extLst>
          </p:cNvPr>
          <p:cNvSpPr>
            <a:spLocks noGrp="1"/>
          </p:cNvSpPr>
          <p:nvPr>
            <p:ph sz="quarter" idx="10"/>
          </p:nvPr>
        </p:nvSpPr>
        <p:spPr>
          <a:xfrm>
            <a:off x="801190" y="1471884"/>
            <a:ext cx="10350594" cy="4770492"/>
          </a:xfrm>
        </p:spPr>
        <p:txBody>
          <a:bodyPr/>
          <a:lstStyle/>
          <a:p>
            <a:pPr algn="l"/>
            <a:r>
              <a:rPr lang="en-CA" b="1" i="0" baseline="30000" dirty="0">
                <a:solidFill>
                  <a:srgbClr val="000000"/>
                </a:solidFill>
                <a:effectLst/>
                <a:latin typeface="system-ui"/>
              </a:rPr>
              <a:t>1</a:t>
            </a:r>
            <a:r>
              <a:rPr lang="en-CA" b="0" i="0" dirty="0">
                <a:solidFill>
                  <a:srgbClr val="000000"/>
                </a:solidFill>
                <a:effectLst/>
                <a:latin typeface="system-ui"/>
              </a:rPr>
              <a:t>Therefore, I urge you, brothers and sisters, in view of God’s mercy, to offer your bodies as a living sacrifice, holy and </a:t>
            </a:r>
            <a:r>
              <a:rPr lang="en-CA" b="0" i="0" u="sng" dirty="0">
                <a:solidFill>
                  <a:srgbClr val="000000"/>
                </a:solidFill>
                <a:effectLst/>
                <a:latin typeface="system-ui"/>
              </a:rPr>
              <a:t>pleasing to God</a:t>
            </a:r>
            <a:r>
              <a:rPr lang="en-CA" b="0" i="0" dirty="0">
                <a:solidFill>
                  <a:srgbClr val="000000"/>
                </a:solidFill>
                <a:effectLst/>
                <a:latin typeface="system-ui"/>
              </a:rPr>
              <a:t>—this is your true and proper worship.</a:t>
            </a:r>
          </a:p>
          <a:p>
            <a:pPr algn="l"/>
            <a:r>
              <a:rPr lang="en-CA" b="1" i="0" baseline="30000" dirty="0">
                <a:solidFill>
                  <a:srgbClr val="000000"/>
                </a:solidFill>
                <a:effectLst/>
                <a:latin typeface="system-ui"/>
              </a:rPr>
              <a:t>2 </a:t>
            </a:r>
            <a:r>
              <a:rPr lang="en-CA" b="0" i="0" dirty="0">
                <a:solidFill>
                  <a:srgbClr val="000000"/>
                </a:solidFill>
                <a:effectLst/>
                <a:latin typeface="system-ui"/>
              </a:rPr>
              <a:t>Do not conform to the pattern of this world, but be transformed by the renewing of your mind. Then you will be able to test and approve what God’s will is—his good, pleasing and perfect will.</a:t>
            </a:r>
            <a:endParaRPr lang="en-CA" dirty="0"/>
          </a:p>
        </p:txBody>
      </p:sp>
    </p:spTree>
    <p:extLst>
      <p:ext uri="{BB962C8B-B14F-4D97-AF65-F5344CB8AC3E}">
        <p14:creationId xmlns:p14="http://schemas.microsoft.com/office/powerpoint/2010/main" val="2871711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FC1DA-9C59-B846-6C7C-C4485718ECA4}"/>
              </a:ext>
            </a:extLst>
          </p:cNvPr>
          <p:cNvSpPr>
            <a:spLocks noGrp="1"/>
          </p:cNvSpPr>
          <p:nvPr>
            <p:ph type="title"/>
          </p:nvPr>
        </p:nvSpPr>
        <p:spPr/>
        <p:txBody>
          <a:bodyPr/>
          <a:lstStyle/>
          <a:p>
            <a:r>
              <a:rPr lang="en-CA" dirty="0"/>
              <a:t>1 Thessalonians 4:1</a:t>
            </a:r>
          </a:p>
        </p:txBody>
      </p:sp>
      <p:sp>
        <p:nvSpPr>
          <p:cNvPr id="3" name="Content Placeholder 2">
            <a:extLst>
              <a:ext uri="{FF2B5EF4-FFF2-40B4-BE49-F238E27FC236}">
                <a16:creationId xmlns:a16="http://schemas.microsoft.com/office/drawing/2014/main" id="{56007766-0068-0C92-4B67-6653332CEF3A}"/>
              </a:ext>
            </a:extLst>
          </p:cNvPr>
          <p:cNvSpPr>
            <a:spLocks noGrp="1"/>
          </p:cNvSpPr>
          <p:nvPr>
            <p:ph sz="quarter" idx="10"/>
          </p:nvPr>
        </p:nvSpPr>
        <p:spPr/>
        <p:txBody>
          <a:bodyPr>
            <a:normAutofit lnSpcReduction="10000"/>
          </a:bodyPr>
          <a:lstStyle/>
          <a:p>
            <a:r>
              <a:rPr lang="en-CA" b="0" i="0" dirty="0">
                <a:solidFill>
                  <a:srgbClr val="000000"/>
                </a:solidFill>
                <a:effectLst/>
                <a:latin typeface="system-ui"/>
              </a:rPr>
              <a:t>As for other matters, brothers and sisters, we instructed you how to live in order to please God, as in fact you are living. Now we ask you and urge you in the Lord Jesus to do this more and more. </a:t>
            </a:r>
            <a:r>
              <a:rPr lang="en-CA" b="1" i="0" baseline="30000" dirty="0">
                <a:solidFill>
                  <a:srgbClr val="000000"/>
                </a:solidFill>
                <a:effectLst/>
                <a:latin typeface="system-ui"/>
              </a:rPr>
              <a:t> </a:t>
            </a:r>
            <a:r>
              <a:rPr lang="en-CA" b="0" i="0" dirty="0">
                <a:solidFill>
                  <a:srgbClr val="000000"/>
                </a:solidFill>
                <a:effectLst/>
                <a:latin typeface="system-ui"/>
              </a:rPr>
              <a:t>(NIV)</a:t>
            </a:r>
            <a:endParaRPr lang="en-CA" dirty="0"/>
          </a:p>
          <a:p>
            <a:endParaRPr lang="en-CA" dirty="0"/>
          </a:p>
          <a:p>
            <a:r>
              <a:rPr lang="en-CA" b="0" i="0" dirty="0">
                <a:solidFill>
                  <a:srgbClr val="000000"/>
                </a:solidFill>
                <a:effectLst/>
                <a:latin typeface="system-ui"/>
              </a:rPr>
              <a:t>One final word, friends. We ask you—</a:t>
            </a:r>
            <a:r>
              <a:rPr lang="en-CA" b="0" i="1" dirty="0">
                <a:solidFill>
                  <a:srgbClr val="000000"/>
                </a:solidFill>
                <a:effectLst/>
                <a:latin typeface="system-ui"/>
              </a:rPr>
              <a:t>urge</a:t>
            </a:r>
            <a:r>
              <a:rPr lang="en-CA" b="0" i="0" dirty="0">
                <a:solidFill>
                  <a:srgbClr val="000000"/>
                </a:solidFill>
                <a:effectLst/>
                <a:latin typeface="system-ui"/>
              </a:rPr>
              <a:t> is more like it—that you keep on doing what we told you to do to please God, not in a dogged religious plod, but in a living, spirited dance. (Msg)</a:t>
            </a:r>
            <a:endParaRPr lang="en-CA" dirty="0"/>
          </a:p>
        </p:txBody>
      </p:sp>
    </p:spTree>
    <p:extLst>
      <p:ext uri="{BB962C8B-B14F-4D97-AF65-F5344CB8AC3E}">
        <p14:creationId xmlns:p14="http://schemas.microsoft.com/office/powerpoint/2010/main" val="3134653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55600-4FAD-33E7-17D9-A7D61CED20F9}"/>
              </a:ext>
            </a:extLst>
          </p:cNvPr>
          <p:cNvSpPr>
            <a:spLocks noGrp="1"/>
          </p:cNvSpPr>
          <p:nvPr>
            <p:ph type="title"/>
          </p:nvPr>
        </p:nvSpPr>
        <p:spPr/>
        <p:txBody>
          <a:bodyPr/>
          <a:lstStyle/>
          <a:p>
            <a:r>
              <a:rPr lang="en-CA" dirty="0"/>
              <a:t>Mark 11:9-11</a:t>
            </a:r>
          </a:p>
        </p:txBody>
      </p:sp>
      <p:sp>
        <p:nvSpPr>
          <p:cNvPr id="3" name="Content Placeholder 2">
            <a:extLst>
              <a:ext uri="{FF2B5EF4-FFF2-40B4-BE49-F238E27FC236}">
                <a16:creationId xmlns:a16="http://schemas.microsoft.com/office/drawing/2014/main" id="{2A130EB6-9247-05D7-53C3-0F83B26DD54F}"/>
              </a:ext>
            </a:extLst>
          </p:cNvPr>
          <p:cNvSpPr>
            <a:spLocks noGrp="1"/>
          </p:cNvSpPr>
          <p:nvPr>
            <p:ph sz="quarter" idx="10"/>
          </p:nvPr>
        </p:nvSpPr>
        <p:spPr/>
        <p:txBody>
          <a:bodyPr/>
          <a:lstStyle/>
          <a:p>
            <a:r>
              <a:rPr lang="en-CA" b="1" i="0" baseline="30000" dirty="0">
                <a:solidFill>
                  <a:srgbClr val="000000"/>
                </a:solidFill>
                <a:effectLst/>
                <a:latin typeface="system-ui"/>
              </a:rPr>
              <a:t>9 </a:t>
            </a:r>
            <a:r>
              <a:rPr lang="en-CA" b="0" i="0" dirty="0">
                <a:solidFill>
                  <a:srgbClr val="000000"/>
                </a:solidFill>
                <a:effectLst/>
                <a:latin typeface="system-ui"/>
              </a:rPr>
              <a:t>At that time Jesus came from Nazareth in Galilee and was baptized by John in the Jordan. </a:t>
            </a:r>
          </a:p>
          <a:p>
            <a:r>
              <a:rPr lang="en-CA" b="1" i="0" baseline="30000" dirty="0">
                <a:solidFill>
                  <a:srgbClr val="000000"/>
                </a:solidFill>
                <a:effectLst/>
                <a:latin typeface="system-ui"/>
              </a:rPr>
              <a:t>10 </a:t>
            </a:r>
            <a:r>
              <a:rPr lang="en-CA" b="0" i="0" dirty="0">
                <a:solidFill>
                  <a:srgbClr val="000000"/>
                </a:solidFill>
                <a:effectLst/>
                <a:latin typeface="system-ui"/>
              </a:rPr>
              <a:t>Just as Jesus was coming up out of the water, he saw heaven being torn open and the Spirit descending on him like a dove. </a:t>
            </a:r>
          </a:p>
          <a:p>
            <a:r>
              <a:rPr lang="en-CA" b="1" i="0" baseline="30000" dirty="0">
                <a:solidFill>
                  <a:srgbClr val="000000"/>
                </a:solidFill>
                <a:effectLst/>
                <a:latin typeface="system-ui"/>
              </a:rPr>
              <a:t>11 </a:t>
            </a:r>
            <a:r>
              <a:rPr lang="en-CA" b="0" i="0" dirty="0">
                <a:solidFill>
                  <a:srgbClr val="000000"/>
                </a:solidFill>
                <a:effectLst/>
                <a:latin typeface="system-ui"/>
              </a:rPr>
              <a:t>And a voice came from heaven:</a:t>
            </a:r>
          </a:p>
          <a:p>
            <a:pPr marL="201168" lvl="1" indent="0">
              <a:buNone/>
            </a:pPr>
            <a:r>
              <a:rPr lang="en-CA" dirty="0">
                <a:solidFill>
                  <a:srgbClr val="000000"/>
                </a:solidFill>
                <a:latin typeface="system-ui"/>
              </a:rPr>
              <a:t>	</a:t>
            </a:r>
            <a:r>
              <a:rPr lang="en-CA" b="0" i="0" dirty="0">
                <a:solidFill>
                  <a:srgbClr val="000000"/>
                </a:solidFill>
                <a:effectLst/>
                <a:latin typeface="system-ui"/>
              </a:rPr>
              <a:t>“You are my Son, whom I love;</a:t>
            </a:r>
          </a:p>
          <a:p>
            <a:pPr marL="201168" lvl="1" indent="0">
              <a:buNone/>
            </a:pPr>
            <a:r>
              <a:rPr lang="en-CA" dirty="0">
                <a:solidFill>
                  <a:srgbClr val="000000"/>
                </a:solidFill>
                <a:latin typeface="system-ui"/>
              </a:rPr>
              <a:t>		</a:t>
            </a:r>
            <a:r>
              <a:rPr lang="en-CA" b="0" i="0" dirty="0">
                <a:solidFill>
                  <a:srgbClr val="000000"/>
                </a:solidFill>
                <a:effectLst/>
                <a:latin typeface="system-ui"/>
              </a:rPr>
              <a:t>with you I am well pleased.”</a:t>
            </a:r>
            <a:endParaRPr lang="en-CA" dirty="0"/>
          </a:p>
        </p:txBody>
      </p:sp>
    </p:spTree>
    <p:extLst>
      <p:ext uri="{BB962C8B-B14F-4D97-AF65-F5344CB8AC3E}">
        <p14:creationId xmlns:p14="http://schemas.microsoft.com/office/powerpoint/2010/main" val="730245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228CE-5630-3DC5-C7A9-7EF14FD328A8}"/>
              </a:ext>
            </a:extLst>
          </p:cNvPr>
          <p:cNvSpPr>
            <a:spLocks noGrp="1"/>
          </p:cNvSpPr>
          <p:nvPr>
            <p:ph type="title"/>
          </p:nvPr>
        </p:nvSpPr>
        <p:spPr/>
        <p:txBody>
          <a:bodyPr/>
          <a:lstStyle/>
          <a:p>
            <a:r>
              <a:rPr lang="en-CA" dirty="0"/>
              <a:t>Colossians 1:15-20</a:t>
            </a:r>
          </a:p>
        </p:txBody>
      </p:sp>
      <p:sp>
        <p:nvSpPr>
          <p:cNvPr id="3" name="Content Placeholder 2">
            <a:extLst>
              <a:ext uri="{FF2B5EF4-FFF2-40B4-BE49-F238E27FC236}">
                <a16:creationId xmlns:a16="http://schemas.microsoft.com/office/drawing/2014/main" id="{08589871-8417-9565-F291-301C015E2A7E}"/>
              </a:ext>
            </a:extLst>
          </p:cNvPr>
          <p:cNvSpPr>
            <a:spLocks noGrp="1"/>
          </p:cNvSpPr>
          <p:nvPr>
            <p:ph sz="quarter" idx="10"/>
          </p:nvPr>
        </p:nvSpPr>
        <p:spPr/>
        <p:txBody>
          <a:bodyPr>
            <a:normAutofit fontScale="85000" lnSpcReduction="20000"/>
          </a:bodyPr>
          <a:lstStyle/>
          <a:p>
            <a:r>
              <a:rPr lang="en-CA" b="1" i="0" baseline="30000" dirty="0">
                <a:solidFill>
                  <a:srgbClr val="000000"/>
                </a:solidFill>
                <a:effectLst/>
                <a:latin typeface="system-ui"/>
              </a:rPr>
              <a:t>15 </a:t>
            </a:r>
            <a:r>
              <a:rPr lang="en-CA" b="0" i="0" dirty="0">
                <a:solidFill>
                  <a:srgbClr val="000000"/>
                </a:solidFill>
                <a:effectLst/>
                <a:latin typeface="system-ui"/>
              </a:rPr>
              <a:t>The Son is the image of the invisible God, the firstborn over all creation. </a:t>
            </a:r>
            <a:r>
              <a:rPr lang="en-CA" b="1" i="0" baseline="30000" dirty="0">
                <a:solidFill>
                  <a:srgbClr val="000000"/>
                </a:solidFill>
                <a:effectLst/>
                <a:latin typeface="system-ui"/>
              </a:rPr>
              <a:t>16 </a:t>
            </a:r>
            <a:r>
              <a:rPr lang="en-CA" b="0" i="0" dirty="0">
                <a:solidFill>
                  <a:srgbClr val="000000"/>
                </a:solidFill>
                <a:effectLst/>
                <a:latin typeface="system-ui"/>
              </a:rPr>
              <a:t>For in him all things were created: things in heaven and on earth, visible and invisible, whether thrones or powers or rulers or authorities; all things have been created through him and for him. </a:t>
            </a:r>
            <a:r>
              <a:rPr lang="en-CA" b="1" i="0" baseline="30000" dirty="0">
                <a:solidFill>
                  <a:srgbClr val="000000"/>
                </a:solidFill>
                <a:effectLst/>
                <a:latin typeface="system-ui"/>
              </a:rPr>
              <a:t>17 </a:t>
            </a:r>
            <a:r>
              <a:rPr lang="en-CA" b="0" i="0" dirty="0">
                <a:solidFill>
                  <a:srgbClr val="000000"/>
                </a:solidFill>
                <a:effectLst/>
                <a:latin typeface="system-ui"/>
              </a:rPr>
              <a:t>He is before all things, and in him all things hold together. </a:t>
            </a:r>
            <a:r>
              <a:rPr lang="en-CA" b="1" i="0" baseline="30000" dirty="0">
                <a:solidFill>
                  <a:srgbClr val="000000"/>
                </a:solidFill>
                <a:effectLst/>
                <a:latin typeface="system-ui"/>
              </a:rPr>
              <a:t>18 </a:t>
            </a:r>
            <a:r>
              <a:rPr lang="en-CA" b="0" i="0" dirty="0">
                <a:solidFill>
                  <a:srgbClr val="000000"/>
                </a:solidFill>
                <a:effectLst/>
                <a:latin typeface="system-ui"/>
              </a:rPr>
              <a:t>And he is the head of the body, the church; he is the beginning and the firstborn from among the dead, so that in everything he might have the supremacy. </a:t>
            </a:r>
          </a:p>
          <a:p>
            <a:r>
              <a:rPr lang="en-CA" b="1" i="0" baseline="30000" dirty="0">
                <a:solidFill>
                  <a:srgbClr val="000000"/>
                </a:solidFill>
                <a:effectLst/>
                <a:latin typeface="system-ui"/>
              </a:rPr>
              <a:t>19 </a:t>
            </a:r>
            <a:r>
              <a:rPr lang="en-CA" b="0" i="0" dirty="0">
                <a:solidFill>
                  <a:srgbClr val="000000"/>
                </a:solidFill>
                <a:effectLst/>
                <a:latin typeface="system-ui"/>
              </a:rPr>
              <a:t>For </a:t>
            </a:r>
            <a:r>
              <a:rPr lang="en-CA" b="0" i="0" u="sng" dirty="0">
                <a:solidFill>
                  <a:srgbClr val="000000"/>
                </a:solidFill>
                <a:effectLst/>
                <a:latin typeface="system-ui"/>
              </a:rPr>
              <a:t>God was pleased </a:t>
            </a:r>
            <a:r>
              <a:rPr lang="en-CA" b="0" i="0" dirty="0">
                <a:solidFill>
                  <a:srgbClr val="000000"/>
                </a:solidFill>
                <a:effectLst/>
                <a:latin typeface="system-ui"/>
              </a:rPr>
              <a:t>to have all his fullness dwell in him, </a:t>
            </a:r>
            <a:r>
              <a:rPr lang="en-CA" b="1" i="0" baseline="30000" dirty="0">
                <a:solidFill>
                  <a:srgbClr val="000000"/>
                </a:solidFill>
                <a:effectLst/>
                <a:latin typeface="system-ui"/>
              </a:rPr>
              <a:t>20 </a:t>
            </a:r>
            <a:r>
              <a:rPr lang="en-CA" b="0" i="0" dirty="0">
                <a:solidFill>
                  <a:srgbClr val="000000"/>
                </a:solidFill>
                <a:effectLst/>
                <a:latin typeface="system-ui"/>
              </a:rPr>
              <a:t>and through him to reconcile to himself all things, whether things on earth or things in heaven, by making peace through his blood, shed on the cross.</a:t>
            </a:r>
            <a:endParaRPr lang="en-CA" dirty="0"/>
          </a:p>
        </p:txBody>
      </p:sp>
    </p:spTree>
    <p:extLst>
      <p:ext uri="{BB962C8B-B14F-4D97-AF65-F5344CB8AC3E}">
        <p14:creationId xmlns:p14="http://schemas.microsoft.com/office/powerpoint/2010/main" val="2771648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AB8B7-8142-4080-7C70-9ADD66CB59EA}"/>
              </a:ext>
            </a:extLst>
          </p:cNvPr>
          <p:cNvSpPr>
            <a:spLocks noGrp="1"/>
          </p:cNvSpPr>
          <p:nvPr>
            <p:ph type="title"/>
          </p:nvPr>
        </p:nvSpPr>
        <p:spPr/>
        <p:txBody>
          <a:bodyPr/>
          <a:lstStyle/>
          <a:p>
            <a:r>
              <a:rPr lang="en-CA" dirty="0"/>
              <a:t>1 Corinthians 1:21</a:t>
            </a:r>
          </a:p>
        </p:txBody>
      </p:sp>
      <p:sp>
        <p:nvSpPr>
          <p:cNvPr id="3" name="Content Placeholder 2">
            <a:extLst>
              <a:ext uri="{FF2B5EF4-FFF2-40B4-BE49-F238E27FC236}">
                <a16:creationId xmlns:a16="http://schemas.microsoft.com/office/drawing/2014/main" id="{2DBA40F5-7F2D-647A-1969-AD6D9F1F7483}"/>
              </a:ext>
            </a:extLst>
          </p:cNvPr>
          <p:cNvSpPr>
            <a:spLocks noGrp="1"/>
          </p:cNvSpPr>
          <p:nvPr>
            <p:ph sz="quarter" idx="10"/>
          </p:nvPr>
        </p:nvSpPr>
        <p:spPr/>
        <p:txBody>
          <a:bodyPr/>
          <a:lstStyle/>
          <a:p>
            <a:endParaRPr lang="en-CA" b="0" i="0" dirty="0">
              <a:solidFill>
                <a:srgbClr val="000000"/>
              </a:solidFill>
              <a:effectLst/>
              <a:latin typeface="system-ui"/>
            </a:endParaRPr>
          </a:p>
          <a:p>
            <a:r>
              <a:rPr lang="en-CA" b="0" i="0" dirty="0">
                <a:solidFill>
                  <a:srgbClr val="000000"/>
                </a:solidFill>
                <a:effectLst/>
                <a:latin typeface="system-ui"/>
              </a:rPr>
              <a:t>For since in the wisdom of God the world through its wisdom did not </a:t>
            </a:r>
            <a:r>
              <a:rPr lang="en-CA" b="0" i="1" dirty="0">
                <a:solidFill>
                  <a:srgbClr val="000000"/>
                </a:solidFill>
                <a:effectLst/>
                <a:latin typeface="system-ui"/>
              </a:rPr>
              <a:t>come to</a:t>
            </a:r>
            <a:r>
              <a:rPr lang="en-CA" b="0" i="0" dirty="0">
                <a:solidFill>
                  <a:srgbClr val="000000"/>
                </a:solidFill>
                <a:effectLst/>
                <a:latin typeface="system-ui"/>
              </a:rPr>
              <a:t> know God, God was pleased through the foolishness of the message preached to save those who believe.</a:t>
            </a:r>
            <a:endParaRPr lang="en-CA" dirty="0"/>
          </a:p>
        </p:txBody>
      </p:sp>
    </p:spTree>
    <p:extLst>
      <p:ext uri="{BB962C8B-B14F-4D97-AF65-F5344CB8AC3E}">
        <p14:creationId xmlns:p14="http://schemas.microsoft.com/office/powerpoint/2010/main" val="2343052457"/>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16331</TotalTime>
  <Words>1964</Words>
  <Application>Microsoft Office PowerPoint</Application>
  <PresentationFormat>Widescreen</PresentationFormat>
  <Paragraphs>146</Paragraphs>
  <Slides>20</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Aptos</vt:lpstr>
      <vt:lpstr>Arial</vt:lpstr>
      <vt:lpstr>Calibri</vt:lpstr>
      <vt:lpstr>Calibri Light</vt:lpstr>
      <vt:lpstr>Courier New</vt:lpstr>
      <vt:lpstr>Open Sans</vt:lpstr>
      <vt:lpstr>system-ui</vt:lpstr>
      <vt:lpstr>Retrospect</vt:lpstr>
      <vt:lpstr>PowerPoint Presentation</vt:lpstr>
      <vt:lpstr>Explore: God’s Pleasure</vt:lpstr>
      <vt:lpstr>Explore: What Pleases the Lord</vt:lpstr>
      <vt:lpstr>Which Way?</vt:lpstr>
      <vt:lpstr>Romans 12:1-2</vt:lpstr>
      <vt:lpstr>1 Thessalonians 4:1</vt:lpstr>
      <vt:lpstr>Mark 11:9-11</vt:lpstr>
      <vt:lpstr>Colossians 1:15-20</vt:lpstr>
      <vt:lpstr>1 Corinthians 1:21</vt:lpstr>
      <vt:lpstr>Hebrews 13:15-16</vt:lpstr>
      <vt:lpstr>Romans 14:17-18</vt:lpstr>
      <vt:lpstr>Philippians 4:18</vt:lpstr>
      <vt:lpstr>Pleasing to the Lord</vt:lpstr>
      <vt:lpstr>Haggai 1:7-8</vt:lpstr>
      <vt:lpstr>Benefits of His Pleasure</vt:lpstr>
      <vt:lpstr>Numbers 14:8</vt:lpstr>
      <vt:lpstr>1 Corinthians 10:1-7</vt:lpstr>
      <vt:lpstr>Romans 8: 5-8</vt:lpstr>
      <vt:lpstr>Explore Pleasing God</vt:lpstr>
      <vt:lpstr>Benediction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God Who Restores</dc:title>
  <dc:creator>Graham Brum</dc:creator>
  <cp:lastModifiedBy>Graham Brum</cp:lastModifiedBy>
  <cp:revision>9</cp:revision>
  <cp:lastPrinted>2024-12-28T20:05:23Z</cp:lastPrinted>
  <dcterms:created xsi:type="dcterms:W3CDTF">2023-10-21T14:08:22Z</dcterms:created>
  <dcterms:modified xsi:type="dcterms:W3CDTF">2025-03-01T19:06:44Z</dcterms:modified>
</cp:coreProperties>
</file>