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6" r:id="rId3"/>
    <p:sldId id="265" r:id="rId4"/>
    <p:sldId id="269" r:id="rId5"/>
    <p:sldId id="267" r:id="rId6"/>
    <p:sldId id="268" r:id="rId7"/>
    <p:sldId id="257" r:id="rId8"/>
    <p:sldId id="258" r:id="rId9"/>
    <p:sldId id="259" r:id="rId10"/>
    <p:sldId id="260" r:id="rId11"/>
    <p:sldId id="261" r:id="rId12"/>
    <p:sldId id="262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71" d="100"/>
          <a:sy n="71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dith A Brum" userId="1463158aa7f0f84a" providerId="LiveId" clId="{0A6F6D23-A9CC-4B1D-913D-7131B882DC11}"/>
    <pc:docChg chg="undo custSel addSld delSld modSld sldOrd modMainMaster">
      <pc:chgData name="Judith A Brum" userId="1463158aa7f0f84a" providerId="LiveId" clId="{0A6F6D23-A9CC-4B1D-913D-7131B882DC11}" dt="2024-10-19T15:57:09.477" v="370" actId="5793"/>
      <pc:docMkLst>
        <pc:docMk/>
      </pc:docMkLst>
      <pc:sldChg chg="modSp mod">
        <pc:chgData name="Judith A Brum" userId="1463158aa7f0f84a" providerId="LiveId" clId="{0A6F6D23-A9CC-4B1D-913D-7131B882DC11}" dt="2024-10-19T15:45:23.080" v="306" actId="20577"/>
        <pc:sldMkLst>
          <pc:docMk/>
          <pc:sldMk cId="3507612294" sldId="256"/>
        </pc:sldMkLst>
        <pc:spChg chg="mod">
          <ac:chgData name="Judith A Brum" userId="1463158aa7f0f84a" providerId="LiveId" clId="{0A6F6D23-A9CC-4B1D-913D-7131B882DC11}" dt="2024-10-19T15:45:23.080" v="306" actId="20577"/>
          <ac:spMkLst>
            <pc:docMk/>
            <pc:sldMk cId="3507612294" sldId="256"/>
            <ac:spMk id="2" creationId="{45267F59-87AE-CBDB-3AC6-036A5CCC8443}"/>
          </ac:spMkLst>
        </pc:spChg>
      </pc:sldChg>
      <pc:sldChg chg="addSp delSp modSp mod modClrScheme chgLayout">
        <pc:chgData name="Judith A Brum" userId="1463158aa7f0f84a" providerId="LiveId" clId="{0A6F6D23-A9CC-4B1D-913D-7131B882DC11}" dt="2024-10-19T15:24:41.352" v="56" actId="700"/>
        <pc:sldMkLst>
          <pc:docMk/>
          <pc:sldMk cId="3041114979" sldId="257"/>
        </pc:sldMkLst>
        <pc:spChg chg="mod ord">
          <ac:chgData name="Judith A Brum" userId="1463158aa7f0f84a" providerId="LiveId" clId="{0A6F6D23-A9CC-4B1D-913D-7131B882DC11}" dt="2024-10-19T15:24:41.352" v="56" actId="700"/>
          <ac:spMkLst>
            <pc:docMk/>
            <pc:sldMk cId="3041114979" sldId="257"/>
            <ac:spMk id="2" creationId="{0BA704EE-3BFB-2059-C281-B6E02E148CD0}"/>
          </ac:spMkLst>
        </pc:spChg>
        <pc:spChg chg="add del mod ord">
          <ac:chgData name="Judith A Brum" userId="1463158aa7f0f84a" providerId="LiveId" clId="{0A6F6D23-A9CC-4B1D-913D-7131B882DC11}" dt="2024-10-19T15:24:41.352" v="56" actId="700"/>
          <ac:spMkLst>
            <pc:docMk/>
            <pc:sldMk cId="3041114979" sldId="257"/>
            <ac:spMk id="4" creationId="{DB96EE3D-63DC-6A23-F666-B9A1772E8AE3}"/>
          </ac:spMkLst>
        </pc:spChg>
      </pc:sldChg>
      <pc:sldChg chg="addSp delSp modSp mod chgLayout">
        <pc:chgData name="Judith A Brum" userId="1463158aa7f0f84a" providerId="LiveId" clId="{0A6F6D23-A9CC-4B1D-913D-7131B882DC11}" dt="2024-10-19T15:16:29.645" v="2" actId="6264"/>
        <pc:sldMkLst>
          <pc:docMk/>
          <pc:sldMk cId="3923329668" sldId="260"/>
        </pc:sldMkLst>
        <pc:spChg chg="mod ord">
          <ac:chgData name="Judith A Brum" userId="1463158aa7f0f84a" providerId="LiveId" clId="{0A6F6D23-A9CC-4B1D-913D-7131B882DC11}" dt="2024-10-19T15:16:29.645" v="2" actId="6264"/>
          <ac:spMkLst>
            <pc:docMk/>
            <pc:sldMk cId="3923329668" sldId="260"/>
            <ac:spMk id="2" creationId="{D0CD8A82-3977-424D-6170-95685BCCA2A5}"/>
          </ac:spMkLst>
        </pc:spChg>
        <pc:spChg chg="add del mod">
          <ac:chgData name="Judith A Brum" userId="1463158aa7f0f84a" providerId="LiveId" clId="{0A6F6D23-A9CC-4B1D-913D-7131B882DC11}" dt="2024-10-19T15:16:29.645" v="2" actId="6264"/>
          <ac:spMkLst>
            <pc:docMk/>
            <pc:sldMk cId="3923329668" sldId="260"/>
            <ac:spMk id="3" creationId="{2C1DA0E4-1C2C-F7D8-3D52-9F8DD27CEE8C}"/>
          </ac:spMkLst>
        </pc:spChg>
        <pc:spChg chg="add del mod ord">
          <ac:chgData name="Judith A Brum" userId="1463158aa7f0f84a" providerId="LiveId" clId="{0A6F6D23-A9CC-4B1D-913D-7131B882DC11}" dt="2024-10-19T15:16:29.645" v="2" actId="6264"/>
          <ac:spMkLst>
            <pc:docMk/>
            <pc:sldMk cId="3923329668" sldId="260"/>
            <ac:spMk id="4" creationId="{52DD1A0D-ED77-C581-858B-AF563B350902}"/>
          </ac:spMkLst>
        </pc:spChg>
      </pc:sldChg>
      <pc:sldChg chg="del">
        <pc:chgData name="Judith A Brum" userId="1463158aa7f0f84a" providerId="LiveId" clId="{0A6F6D23-A9CC-4B1D-913D-7131B882DC11}" dt="2024-10-19T15:23:50.689" v="48" actId="47"/>
        <pc:sldMkLst>
          <pc:docMk/>
          <pc:sldMk cId="3556185691" sldId="263"/>
        </pc:sldMkLst>
      </pc:sldChg>
      <pc:sldChg chg="modSp del mod">
        <pc:chgData name="Judith A Brum" userId="1463158aa7f0f84a" providerId="LiveId" clId="{0A6F6D23-A9CC-4B1D-913D-7131B882DC11}" dt="2024-10-19T15:26:41.936" v="60" actId="47"/>
        <pc:sldMkLst>
          <pc:docMk/>
          <pc:sldMk cId="2986222941" sldId="264"/>
        </pc:sldMkLst>
        <pc:spChg chg="mod">
          <ac:chgData name="Judith A Brum" userId="1463158aa7f0f84a" providerId="LiveId" clId="{0A6F6D23-A9CC-4B1D-913D-7131B882DC11}" dt="2024-10-19T15:16:56.720" v="3" actId="113"/>
          <ac:spMkLst>
            <pc:docMk/>
            <pc:sldMk cId="2986222941" sldId="264"/>
            <ac:spMk id="2" creationId="{88DEEFE5-888C-ECAB-88B5-A52CF79CDEFF}"/>
          </ac:spMkLst>
        </pc:spChg>
      </pc:sldChg>
      <pc:sldChg chg="addSp modSp mod ord modClrScheme chgLayout">
        <pc:chgData name="Judith A Brum" userId="1463158aa7f0f84a" providerId="LiveId" clId="{0A6F6D23-A9CC-4B1D-913D-7131B882DC11}" dt="2024-10-19T15:44:23.167" v="298" actId="27636"/>
        <pc:sldMkLst>
          <pc:docMk/>
          <pc:sldMk cId="1478755559" sldId="265"/>
        </pc:sldMkLst>
        <pc:spChg chg="mod ord">
          <ac:chgData name="Judith A Brum" userId="1463158aa7f0f84a" providerId="LiveId" clId="{0A6F6D23-A9CC-4B1D-913D-7131B882DC11}" dt="2024-10-19T15:23:46.216" v="47" actId="20577"/>
          <ac:spMkLst>
            <pc:docMk/>
            <pc:sldMk cId="1478755559" sldId="265"/>
            <ac:spMk id="2" creationId="{ECD587DC-D632-ADB2-1A99-F3B1E45263DA}"/>
          </ac:spMkLst>
        </pc:spChg>
        <pc:spChg chg="add mod ord">
          <ac:chgData name="Judith A Brum" userId="1463158aa7f0f84a" providerId="LiveId" clId="{0A6F6D23-A9CC-4B1D-913D-7131B882DC11}" dt="2024-10-19T15:44:23.167" v="298" actId="27636"/>
          <ac:spMkLst>
            <pc:docMk/>
            <pc:sldMk cId="1478755559" sldId="265"/>
            <ac:spMk id="3" creationId="{B6EC1DB8-A9F3-208D-E55B-97DF8F493967}"/>
          </ac:spMkLst>
        </pc:spChg>
      </pc:sldChg>
      <pc:sldChg chg="modSp new mod ord">
        <pc:chgData name="Judith A Brum" userId="1463158aa7f0f84a" providerId="LiveId" clId="{0A6F6D23-A9CC-4B1D-913D-7131B882DC11}" dt="2024-10-19T15:45:50.704" v="308" actId="27636"/>
        <pc:sldMkLst>
          <pc:docMk/>
          <pc:sldMk cId="1867566239" sldId="266"/>
        </pc:sldMkLst>
        <pc:spChg chg="mod">
          <ac:chgData name="Judith A Brum" userId="1463158aa7f0f84a" providerId="LiveId" clId="{0A6F6D23-A9CC-4B1D-913D-7131B882DC11}" dt="2024-10-19T15:23:34.405" v="44" actId="20577"/>
          <ac:spMkLst>
            <pc:docMk/>
            <pc:sldMk cId="1867566239" sldId="266"/>
            <ac:spMk id="2" creationId="{91B3F46A-7E2C-7520-A032-BE8AE3424E2F}"/>
          </ac:spMkLst>
        </pc:spChg>
        <pc:spChg chg="mod">
          <ac:chgData name="Judith A Brum" userId="1463158aa7f0f84a" providerId="LiveId" clId="{0A6F6D23-A9CC-4B1D-913D-7131B882DC11}" dt="2024-10-19T15:45:50.704" v="308" actId="27636"/>
          <ac:spMkLst>
            <pc:docMk/>
            <pc:sldMk cId="1867566239" sldId="266"/>
            <ac:spMk id="3" creationId="{4AB8DB74-4BD6-22FA-6B23-B455ADEE209F}"/>
          </ac:spMkLst>
        </pc:spChg>
      </pc:sldChg>
      <pc:sldChg chg="addSp delSp modSp new mod chgLayout">
        <pc:chgData name="Judith A Brum" userId="1463158aa7f0f84a" providerId="LiveId" clId="{0A6F6D23-A9CC-4B1D-913D-7131B882DC11}" dt="2024-10-19T15:32:59.477" v="104" actId="14100"/>
        <pc:sldMkLst>
          <pc:docMk/>
          <pc:sldMk cId="3412547995" sldId="267"/>
        </pc:sldMkLst>
        <pc:spChg chg="del">
          <ac:chgData name="Judith A Brum" userId="1463158aa7f0f84a" providerId="LiveId" clId="{0A6F6D23-A9CC-4B1D-913D-7131B882DC11}" dt="2024-10-19T15:30:27.015" v="66" actId="6264"/>
          <ac:spMkLst>
            <pc:docMk/>
            <pc:sldMk cId="3412547995" sldId="267"/>
            <ac:spMk id="2" creationId="{C634D3A3-A356-A6CF-B276-F58AA0415DF3}"/>
          </ac:spMkLst>
        </pc:spChg>
        <pc:spChg chg="mod ord">
          <ac:chgData name="Judith A Brum" userId="1463158aa7f0f84a" providerId="LiveId" clId="{0A6F6D23-A9CC-4B1D-913D-7131B882DC11}" dt="2024-10-19T15:32:59.477" v="104" actId="14100"/>
          <ac:spMkLst>
            <pc:docMk/>
            <pc:sldMk cId="3412547995" sldId="267"/>
            <ac:spMk id="3" creationId="{9C85315F-4C28-1AA9-11AD-BFBADAE3CD00}"/>
          </ac:spMkLst>
        </pc:spChg>
        <pc:spChg chg="add del mod">
          <ac:chgData name="Judith A Brum" userId="1463158aa7f0f84a" providerId="LiveId" clId="{0A6F6D23-A9CC-4B1D-913D-7131B882DC11}" dt="2024-10-19T15:30:27.015" v="66" actId="6264"/>
          <ac:spMkLst>
            <pc:docMk/>
            <pc:sldMk cId="3412547995" sldId="267"/>
            <ac:spMk id="4" creationId="{A6F70A21-5053-7337-3A79-56BEAA606BFB}"/>
          </ac:spMkLst>
        </pc:spChg>
        <pc:spChg chg="add mod ord">
          <ac:chgData name="Judith A Brum" userId="1463158aa7f0f84a" providerId="LiveId" clId="{0A6F6D23-A9CC-4B1D-913D-7131B882DC11}" dt="2024-10-19T15:32:03.733" v="86" actId="20577"/>
          <ac:spMkLst>
            <pc:docMk/>
            <pc:sldMk cId="3412547995" sldId="267"/>
            <ac:spMk id="5" creationId="{0BD361A4-BDD0-1701-F964-A0341017EDA6}"/>
          </ac:spMkLst>
        </pc:spChg>
      </pc:sldChg>
      <pc:sldChg chg="addSp delSp modSp new mod chgLayout">
        <pc:chgData name="Judith A Brum" userId="1463158aa7f0f84a" providerId="LiveId" clId="{0A6F6D23-A9CC-4B1D-913D-7131B882DC11}" dt="2024-10-19T15:37:29.354" v="149" actId="313"/>
        <pc:sldMkLst>
          <pc:docMk/>
          <pc:sldMk cId="2114118764" sldId="268"/>
        </pc:sldMkLst>
        <pc:spChg chg="mod ord">
          <ac:chgData name="Judith A Brum" userId="1463158aa7f0f84a" providerId="LiveId" clId="{0A6F6D23-A9CC-4B1D-913D-7131B882DC11}" dt="2024-10-19T15:37:29.354" v="149" actId="313"/>
          <ac:spMkLst>
            <pc:docMk/>
            <pc:sldMk cId="2114118764" sldId="268"/>
            <ac:spMk id="2" creationId="{4264EEBA-39E9-3498-D4DF-E24518BDCE3A}"/>
          </ac:spMkLst>
        </pc:spChg>
        <pc:spChg chg="mod ord">
          <ac:chgData name="Judith A Brum" userId="1463158aa7f0f84a" providerId="LiveId" clId="{0A6F6D23-A9CC-4B1D-913D-7131B882DC11}" dt="2024-10-19T15:37:15.208" v="148" actId="20577"/>
          <ac:spMkLst>
            <pc:docMk/>
            <pc:sldMk cId="2114118764" sldId="268"/>
            <ac:spMk id="3" creationId="{F8B23057-F35A-833C-265B-EACE52D1170F}"/>
          </ac:spMkLst>
        </pc:spChg>
        <pc:spChg chg="add del mod">
          <ac:chgData name="Judith A Brum" userId="1463158aa7f0f84a" providerId="LiveId" clId="{0A6F6D23-A9CC-4B1D-913D-7131B882DC11}" dt="2024-10-19T15:36:21.790" v="130" actId="6264"/>
          <ac:spMkLst>
            <pc:docMk/>
            <pc:sldMk cId="2114118764" sldId="268"/>
            <ac:spMk id="4" creationId="{D2FE25A7-EE61-69D6-1279-45AC52719018}"/>
          </ac:spMkLst>
        </pc:spChg>
        <pc:spChg chg="add del mod">
          <ac:chgData name="Judith A Brum" userId="1463158aa7f0f84a" providerId="LiveId" clId="{0A6F6D23-A9CC-4B1D-913D-7131B882DC11}" dt="2024-10-19T15:36:21.790" v="130" actId="6264"/>
          <ac:spMkLst>
            <pc:docMk/>
            <pc:sldMk cId="2114118764" sldId="268"/>
            <ac:spMk id="5" creationId="{F148D33C-6BE1-408A-53CF-BB864D5149AA}"/>
          </ac:spMkLst>
        </pc:spChg>
      </pc:sldChg>
      <pc:sldChg chg="modSp new mod">
        <pc:chgData name="Judith A Brum" userId="1463158aa7f0f84a" providerId="LiveId" clId="{0A6F6D23-A9CC-4B1D-913D-7131B882DC11}" dt="2024-10-19T15:46:21.722" v="311" actId="403"/>
        <pc:sldMkLst>
          <pc:docMk/>
          <pc:sldMk cId="877592494" sldId="269"/>
        </pc:sldMkLst>
        <pc:spChg chg="mod">
          <ac:chgData name="Judith A Brum" userId="1463158aa7f0f84a" providerId="LiveId" clId="{0A6F6D23-A9CC-4B1D-913D-7131B882DC11}" dt="2024-10-19T15:46:21.722" v="311" actId="403"/>
          <ac:spMkLst>
            <pc:docMk/>
            <pc:sldMk cId="877592494" sldId="269"/>
            <ac:spMk id="3" creationId="{CCFE5E19-94AE-B7A1-8652-970386132538}"/>
          </ac:spMkLst>
        </pc:spChg>
      </pc:sldChg>
      <pc:sldChg chg="addSp delSp modSp new mod chgLayout">
        <pc:chgData name="Judith A Brum" userId="1463158aa7f0f84a" providerId="LiveId" clId="{0A6F6D23-A9CC-4B1D-913D-7131B882DC11}" dt="2024-10-19T15:57:09.477" v="370" actId="5793"/>
        <pc:sldMkLst>
          <pc:docMk/>
          <pc:sldMk cId="100004779" sldId="270"/>
        </pc:sldMkLst>
        <pc:spChg chg="mod ord">
          <ac:chgData name="Judith A Brum" userId="1463158aa7f0f84a" providerId="LiveId" clId="{0A6F6D23-A9CC-4B1D-913D-7131B882DC11}" dt="2024-10-19T15:55:43.901" v="334" actId="6264"/>
          <ac:spMkLst>
            <pc:docMk/>
            <pc:sldMk cId="100004779" sldId="270"/>
            <ac:spMk id="2" creationId="{AEE91C30-0B51-7DF6-7272-8BB7298DEF69}"/>
          </ac:spMkLst>
        </pc:spChg>
        <pc:spChg chg="mod ord">
          <ac:chgData name="Judith A Brum" userId="1463158aa7f0f84a" providerId="LiveId" clId="{0A6F6D23-A9CC-4B1D-913D-7131B882DC11}" dt="2024-10-19T15:57:09.477" v="370" actId="5793"/>
          <ac:spMkLst>
            <pc:docMk/>
            <pc:sldMk cId="100004779" sldId="270"/>
            <ac:spMk id="3" creationId="{AC03B03B-E1E7-3898-B3D0-10DD660C849E}"/>
          </ac:spMkLst>
        </pc:spChg>
        <pc:spChg chg="add del mod">
          <ac:chgData name="Judith A Brum" userId="1463158aa7f0f84a" providerId="LiveId" clId="{0A6F6D23-A9CC-4B1D-913D-7131B882DC11}" dt="2024-10-19T15:55:43.901" v="334" actId="6264"/>
          <ac:spMkLst>
            <pc:docMk/>
            <pc:sldMk cId="100004779" sldId="270"/>
            <ac:spMk id="4" creationId="{C120811D-16C6-8E31-468B-D59A08E91A1F}"/>
          </ac:spMkLst>
        </pc:spChg>
        <pc:spChg chg="add del mod">
          <ac:chgData name="Judith A Brum" userId="1463158aa7f0f84a" providerId="LiveId" clId="{0A6F6D23-A9CC-4B1D-913D-7131B882DC11}" dt="2024-10-19T15:55:43.901" v="334" actId="6264"/>
          <ac:spMkLst>
            <pc:docMk/>
            <pc:sldMk cId="100004779" sldId="270"/>
            <ac:spMk id="5" creationId="{1E26314C-E01C-8613-6341-0C9EEDD031FA}"/>
          </ac:spMkLst>
        </pc:spChg>
      </pc:sldChg>
      <pc:sldMasterChg chg="modSp mod modSldLayout">
        <pc:chgData name="Judith A Brum" userId="1463158aa7f0f84a" providerId="LiveId" clId="{0A6F6D23-A9CC-4B1D-913D-7131B882DC11}" dt="2024-10-19T15:26:00.816" v="59" actId="207"/>
        <pc:sldMasterMkLst>
          <pc:docMk/>
          <pc:sldMasterMk cId="4076731799" sldId="2147483677"/>
        </pc:sldMasterMkLst>
        <pc:spChg chg="mod">
          <ac:chgData name="Judith A Brum" userId="1463158aa7f0f84a" providerId="LiveId" clId="{0A6F6D23-A9CC-4B1D-913D-7131B882DC11}" dt="2024-10-19T15:21:39.467" v="27" actId="14100"/>
          <ac:spMkLst>
            <pc:docMk/>
            <pc:sldMasterMk cId="4076731799" sldId="2147483677"/>
            <ac:spMk id="2" creationId="{00000000-0000-0000-0000-000000000000}"/>
          </ac:spMkLst>
        </pc:spChg>
        <pc:spChg chg="mod">
          <ac:chgData name="Judith A Brum" userId="1463158aa7f0f84a" providerId="LiveId" clId="{0A6F6D23-A9CC-4B1D-913D-7131B882DC11}" dt="2024-10-19T15:21:34.157" v="26" actId="14100"/>
          <ac:spMkLst>
            <pc:docMk/>
            <pc:sldMasterMk cId="4076731799" sldId="2147483677"/>
            <ac:spMk id="3" creationId="{00000000-0000-0000-0000-000000000000}"/>
          </ac:spMkLst>
        </pc:spChg>
        <pc:spChg chg="mod">
          <ac:chgData name="Judith A Brum" userId="1463158aa7f0f84a" providerId="LiveId" clId="{0A6F6D23-A9CC-4B1D-913D-7131B882DC11}" dt="2024-10-19T15:20:23.534" v="21" actId="207"/>
          <ac:spMkLst>
            <pc:docMk/>
            <pc:sldMasterMk cId="4076731799" sldId="2147483677"/>
            <ac:spMk id="7" creationId="{00000000-0000-0000-0000-000000000000}"/>
          </ac:spMkLst>
        </pc:spChg>
        <pc:sldLayoutChg chg="modSp mod">
          <pc:chgData name="Judith A Brum" userId="1463158aa7f0f84a" providerId="LiveId" clId="{0A6F6D23-A9CC-4B1D-913D-7131B882DC11}" dt="2024-10-19T15:26:00.816" v="59" actId="207"/>
          <pc:sldLayoutMkLst>
            <pc:docMk/>
            <pc:sldMasterMk cId="4076731799" sldId="2147483677"/>
            <pc:sldLayoutMk cId="206180762" sldId="2147483678"/>
          </pc:sldLayoutMkLst>
          <pc:spChg chg="mod">
            <ac:chgData name="Judith A Brum" userId="1463158aa7f0f84a" providerId="LiveId" clId="{0A6F6D23-A9CC-4B1D-913D-7131B882DC11}" dt="2024-10-19T15:26:00.816" v="59" actId="207"/>
            <ac:spMkLst>
              <pc:docMk/>
              <pc:sldMasterMk cId="4076731799" sldId="2147483677"/>
              <pc:sldLayoutMk cId="206180762" sldId="2147483678"/>
              <ac:spMk id="7" creationId="{00000000-0000-0000-0000-000000000000}"/>
            </ac:spMkLst>
          </pc:spChg>
        </pc:sldLayoutChg>
        <pc:sldLayoutChg chg="addSp delSp modSp mod">
          <pc:chgData name="Judith A Brum" userId="1463158aa7f0f84a" providerId="LiveId" clId="{0A6F6D23-A9CC-4B1D-913D-7131B882DC11}" dt="2024-10-19T15:22:51.810" v="34" actId="12"/>
          <pc:sldLayoutMkLst>
            <pc:docMk/>
            <pc:sldMasterMk cId="4076731799" sldId="2147483677"/>
            <pc:sldLayoutMk cId="2186566165" sldId="2147483679"/>
          </pc:sldLayoutMkLst>
          <pc:spChg chg="mod">
            <ac:chgData name="Judith A Brum" userId="1463158aa7f0f84a" providerId="LiveId" clId="{0A6F6D23-A9CC-4B1D-913D-7131B882DC11}" dt="2024-10-19T15:22:19.368" v="31" actId="14100"/>
            <ac:spMkLst>
              <pc:docMk/>
              <pc:sldMasterMk cId="4076731799" sldId="2147483677"/>
              <pc:sldLayoutMk cId="2186566165" sldId="2147483679"/>
              <ac:spMk id="2" creationId="{00000000-0000-0000-0000-000000000000}"/>
            </ac:spMkLst>
          </pc:spChg>
          <pc:spChg chg="mod">
            <ac:chgData name="Judith A Brum" userId="1463158aa7f0f84a" providerId="LiveId" clId="{0A6F6D23-A9CC-4B1D-913D-7131B882DC11}" dt="2024-10-19T15:22:51.810" v="34" actId="12"/>
            <ac:spMkLst>
              <pc:docMk/>
              <pc:sldMasterMk cId="4076731799" sldId="2147483677"/>
              <pc:sldLayoutMk cId="2186566165" sldId="2147483679"/>
              <ac:spMk id="3" creationId="{00000000-0000-0000-0000-000000000000}"/>
            </ac:spMkLst>
          </pc:spChg>
          <pc:spChg chg="del">
            <ac:chgData name="Judith A Brum" userId="1463158aa7f0f84a" providerId="LiveId" clId="{0A6F6D23-A9CC-4B1D-913D-7131B882DC11}" dt="2024-10-19T15:19:31.936" v="19" actId="478"/>
            <ac:spMkLst>
              <pc:docMk/>
              <pc:sldMasterMk cId="4076731799" sldId="2147483677"/>
              <pc:sldLayoutMk cId="2186566165" sldId="2147483679"/>
              <ac:spMk id="6" creationId="{00000000-0000-0000-0000-000000000000}"/>
            </ac:spMkLst>
          </pc:spChg>
          <pc:spChg chg="add del mod">
            <ac:chgData name="Judith A Brum" userId="1463158aa7f0f84a" providerId="LiveId" clId="{0A6F6D23-A9CC-4B1D-913D-7131B882DC11}" dt="2024-10-19T15:19:25.576" v="18" actId="478"/>
            <ac:spMkLst>
              <pc:docMk/>
              <pc:sldMasterMk cId="4076731799" sldId="2147483677"/>
              <pc:sldLayoutMk cId="2186566165" sldId="2147483679"/>
              <ac:spMk id="8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BEA5-BDA4-4D47-9E30-6781A576D559}" type="datetimeFigureOut">
              <a:rPr lang="en-CA" smtClean="0"/>
              <a:t>2024-10-19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DCFF879-FAE8-4690-9473-E344084590EA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6180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BEA5-BDA4-4D47-9E30-6781A576D559}" type="datetimeFigureOut">
              <a:rPr lang="en-CA" smtClean="0"/>
              <a:t>2024-10-19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DCFF879-FAE8-4690-9473-E344084590EA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6301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BEA5-BDA4-4D47-9E30-6781A576D559}" type="datetimeFigureOut">
              <a:rPr lang="en-CA" smtClean="0"/>
              <a:t>2024-10-19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DCFF879-FAE8-4690-9473-E344084590EA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4666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BEA5-BDA4-4D47-9E30-6781A576D559}" type="datetimeFigureOut">
              <a:rPr lang="en-CA" smtClean="0"/>
              <a:t>2024-10-19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DCFF879-FAE8-4690-9473-E344084590EA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20528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BEA5-BDA4-4D47-9E30-6781A576D559}" type="datetimeFigureOut">
              <a:rPr lang="en-CA" smtClean="0"/>
              <a:t>2024-10-19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DCFF879-FAE8-4690-9473-E344084590EA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801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BEA5-BDA4-4D47-9E30-6781A576D559}" type="datetimeFigureOut">
              <a:rPr lang="en-CA" smtClean="0"/>
              <a:t>2024-10-19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DCFF879-FAE8-4690-9473-E344084590EA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90363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BEA5-BDA4-4D47-9E30-6781A576D559}" type="datetimeFigureOut">
              <a:rPr lang="en-CA" smtClean="0"/>
              <a:t>2024-10-19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FF879-FAE8-4690-9473-E344084590EA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8377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BEA5-BDA4-4D47-9E30-6781A576D559}" type="datetimeFigureOut">
              <a:rPr lang="en-CA" smtClean="0"/>
              <a:t>2024-10-19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FF879-FAE8-4690-9473-E344084590EA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0924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0507" y="624110"/>
            <a:ext cx="9474106" cy="7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0506" y="1519518"/>
            <a:ext cx="9474106" cy="4391704"/>
          </a:xfrm>
        </p:spPr>
        <p:txBody>
          <a:bodyPr>
            <a:normAutofit/>
          </a:bodyPr>
          <a:lstStyle>
            <a:lvl1pPr marL="0" indent="0">
              <a:buNone/>
              <a:defRPr sz="4400" b="1"/>
            </a:lvl1pPr>
            <a:lvl2pPr marL="457200" indent="0">
              <a:buNone/>
              <a:defRPr sz="4400" b="1"/>
            </a:lvl2pPr>
            <a:lvl3pPr marL="914400" indent="0">
              <a:buNone/>
              <a:defRPr sz="4400" b="1"/>
            </a:lvl3pPr>
            <a:lvl4pPr marL="1371600" indent="0">
              <a:buNone/>
              <a:defRPr sz="4400" b="1"/>
            </a:lvl4pPr>
            <a:lvl5pPr marL="1828800" indent="0">
              <a:buNone/>
              <a:defRPr sz="4400"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BEA5-BDA4-4D47-9E30-6781A576D559}" type="datetimeFigureOut">
              <a:rPr lang="en-CA" smtClean="0"/>
              <a:t>2024-10-19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8" name="Freeform 11"/>
          <p:cNvSpPr/>
          <p:nvPr userDrawn="1"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18656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BEA5-BDA4-4D47-9E30-6781A576D559}" type="datetimeFigureOut">
              <a:rPr lang="en-CA" smtClean="0"/>
              <a:t>2024-10-19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DCFF879-FAE8-4690-9473-E344084590EA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06996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BEA5-BDA4-4D47-9E30-6781A576D559}" type="datetimeFigureOut">
              <a:rPr lang="en-CA" smtClean="0"/>
              <a:t>2024-10-19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DCFF879-FAE8-4690-9473-E344084590EA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85870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BEA5-BDA4-4D47-9E30-6781A576D559}" type="datetimeFigureOut">
              <a:rPr lang="en-CA" smtClean="0"/>
              <a:t>2024-10-19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DCFF879-FAE8-4690-9473-E344084590EA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5156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BEA5-BDA4-4D47-9E30-6781A576D559}" type="datetimeFigureOut">
              <a:rPr lang="en-CA" smtClean="0"/>
              <a:t>2024-10-19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FF879-FAE8-4690-9473-E344084590EA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02393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BEA5-BDA4-4D47-9E30-6781A576D559}" type="datetimeFigureOut">
              <a:rPr lang="en-CA" smtClean="0"/>
              <a:t>2024-10-19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FF879-FAE8-4690-9473-E344084590EA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10258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BEA5-BDA4-4D47-9E30-6781A576D559}" type="datetimeFigureOut">
              <a:rPr lang="en-CA" smtClean="0"/>
              <a:t>2024-10-19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FF879-FAE8-4690-9473-E344084590EA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27431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BEA5-BDA4-4D47-9E30-6781A576D559}" type="datetimeFigureOut">
              <a:rPr lang="en-CA" smtClean="0"/>
              <a:t>2024-10-19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DCFF879-FAE8-4690-9473-E344084590EA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6440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40560" y="624110"/>
            <a:ext cx="9464052" cy="7868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0560" y="1559859"/>
            <a:ext cx="9464052" cy="44599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FBEA5-BDA4-4D47-9E30-6781A576D559}" type="datetimeFigureOut">
              <a:rPr lang="en-CA" smtClean="0"/>
              <a:t>2024-10-19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DCFF879-FAE8-4690-9473-E344084590EA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76731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67F59-87AE-CBDB-3AC6-036A5CCC8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/>
              <a:t>Cultivating an ATTITUDE of GRATITUDE</a:t>
            </a:r>
            <a:br>
              <a:rPr lang="en-CA" b="1" dirty="0"/>
            </a:br>
            <a:endParaRPr lang="en-CA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65CCB-BF54-356A-7120-F5C4514A4C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0761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B68CA5-0CA8-2EB3-F394-0B6A7D2F00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D8A82-3977-424D-6170-95685BCCA2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9483" y="484094"/>
            <a:ext cx="9595130" cy="5674659"/>
          </a:xfrm>
        </p:spPr>
        <p:txBody>
          <a:bodyPr>
            <a:normAutofit/>
          </a:bodyPr>
          <a:lstStyle/>
          <a:p>
            <a:r>
              <a:rPr lang="en-CA" b="1" dirty="0"/>
              <a:t>Therefore, with angels and archangels and with all the company of heaven, we proclaim Your great and glorious Name,  </a:t>
            </a:r>
            <a:br>
              <a:rPr lang="en-CA" b="1" dirty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23329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074B4E-39E9-AFFA-4513-20B603FF65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D484D-0C43-5DF9-879B-0D2F447C10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484094"/>
            <a:ext cx="8915399" cy="5674659"/>
          </a:xfrm>
        </p:spPr>
        <p:txBody>
          <a:bodyPr>
            <a:normAutofit/>
          </a:bodyPr>
          <a:lstStyle/>
          <a:p>
            <a:r>
              <a:rPr lang="en-CA" b="1" dirty="0"/>
              <a:t>Forever praising You and saying;</a:t>
            </a:r>
            <a:br>
              <a:rPr lang="en-CA" b="1" dirty="0"/>
            </a:br>
            <a:r>
              <a:rPr lang="en-CA" b="1" dirty="0"/>
              <a:t>Holy, holy, holy Lord</a:t>
            </a:r>
            <a:br>
              <a:rPr lang="en-CA" b="1" dirty="0"/>
            </a:br>
            <a:r>
              <a:rPr lang="en-CA" b="1" dirty="0"/>
              <a:t>God of power and might, </a:t>
            </a:r>
            <a:br>
              <a:rPr lang="en-CA" b="1" dirty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23924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D15327-8710-779C-6024-DDBC6C59A6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7F747-4313-99E8-5423-838F0E8B10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484094"/>
            <a:ext cx="8915399" cy="5674659"/>
          </a:xfrm>
        </p:spPr>
        <p:txBody>
          <a:bodyPr>
            <a:normAutofit/>
          </a:bodyPr>
          <a:lstStyle/>
          <a:p>
            <a:r>
              <a:rPr lang="en-CA" b="1" dirty="0"/>
              <a:t>heaven and earth are full of Your Glory. </a:t>
            </a:r>
            <a:br>
              <a:rPr lang="en-CA" b="1" dirty="0"/>
            </a:br>
            <a:r>
              <a:rPr lang="en-CA" b="1" dirty="0"/>
              <a:t>Hosanna in the highest!</a:t>
            </a:r>
            <a:br>
              <a:rPr lang="en-CA" b="1" dirty="0"/>
            </a:br>
            <a:br>
              <a:rPr lang="en-CA" b="1" dirty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36121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91C30-0B51-7DF6-7272-8BB7298DE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0507" y="624110"/>
            <a:ext cx="9474106" cy="774384"/>
          </a:xfrm>
        </p:spPr>
        <p:txBody>
          <a:bodyPr/>
          <a:lstStyle/>
          <a:p>
            <a:r>
              <a:rPr lang="en-CA" dirty="0"/>
              <a:t>Isaiah 55:12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3B03B-E1E7-3898-B3D0-10DD660C8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0506" y="1519518"/>
            <a:ext cx="9474106" cy="4391704"/>
          </a:xfrm>
        </p:spPr>
        <p:txBody>
          <a:bodyPr/>
          <a:lstStyle/>
          <a:p>
            <a:r>
              <a:rPr lang="en-US" dirty="0"/>
              <a:t>(Let us) go out in joy</a:t>
            </a:r>
            <a:br>
              <a:rPr lang="en-US" dirty="0"/>
            </a:br>
            <a:r>
              <a:rPr lang="en-US" dirty="0"/>
              <a:t>    and be led forth in peace;</a:t>
            </a:r>
            <a:br>
              <a:rPr lang="en-US" dirty="0"/>
            </a:br>
            <a:r>
              <a:rPr lang="en-US" dirty="0"/>
              <a:t>(let) the mountains and hills</a:t>
            </a:r>
            <a:br>
              <a:rPr lang="en-US" dirty="0"/>
            </a:br>
            <a:r>
              <a:rPr lang="en-US" dirty="0"/>
              <a:t>    …burst into song before (us)</a:t>
            </a:r>
            <a:br>
              <a:rPr lang="en-US" dirty="0"/>
            </a:br>
            <a:r>
              <a:rPr lang="en-US" dirty="0"/>
              <a:t>and (let) all the trees of the field</a:t>
            </a:r>
            <a:br>
              <a:rPr lang="en-US" dirty="0"/>
            </a:br>
            <a:r>
              <a:rPr lang="en-US" dirty="0"/>
              <a:t>    … clap their hands.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0004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3F46A-7E2C-7520-A032-BE8AE3424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Psalm 117 v 1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8DB74-4BD6-22FA-6B23-B455ADEE2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5400" b="1" dirty="0"/>
          </a:p>
          <a:p>
            <a:pPr marL="0" indent="0">
              <a:buNone/>
            </a:pPr>
            <a:r>
              <a:rPr lang="en-US" sz="5400" b="1" dirty="0"/>
              <a:t>O praise the Lord, </a:t>
            </a:r>
          </a:p>
          <a:p>
            <a:pPr marL="0" indent="0">
              <a:buNone/>
            </a:pPr>
            <a:r>
              <a:rPr lang="en-US" sz="5400" b="1" dirty="0"/>
              <a:t>all you nations! </a:t>
            </a:r>
          </a:p>
          <a:p>
            <a:pPr marL="0" indent="0">
              <a:buNone/>
            </a:pPr>
            <a:r>
              <a:rPr lang="en-US" sz="5400" b="1" dirty="0"/>
              <a:t>Praise Him, all you people!</a:t>
            </a:r>
            <a:br>
              <a:rPr lang="en-US" sz="5400" b="1" dirty="0"/>
            </a:b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1867566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B615A3-CF84-2B39-D183-D9D494F2C5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587DC-D632-ADB2-1A99-F3B1E4526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Psalm 117 v 2</a:t>
            </a:r>
            <a:endParaRPr lang="en-C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C1DB8-A9F3-208D-E55B-97DF8F493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5600" b="1" dirty="0"/>
              <a:t>For His mercy and loving-kindness are great toward us, and the truth and faithfulness of the Lord endure forever. </a:t>
            </a:r>
          </a:p>
          <a:p>
            <a:r>
              <a:rPr lang="en-US" sz="5600" b="1" dirty="0"/>
              <a:t>Praise the Lord!  (Hallelujah!)</a:t>
            </a:r>
            <a:endParaRPr lang="en-CA" sz="4800" dirty="0"/>
          </a:p>
        </p:txBody>
      </p:sp>
    </p:spTree>
    <p:extLst>
      <p:ext uri="{BB962C8B-B14F-4D97-AF65-F5344CB8AC3E}">
        <p14:creationId xmlns:p14="http://schemas.microsoft.com/office/powerpoint/2010/main" val="1478755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B0D17-35B1-250F-F118-875155EE0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E5E19-94AE-B7A1-8652-97038613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4800" dirty="0"/>
              <a:t>Thanksgiving is giving glory to God for what He has DONE FOR US </a:t>
            </a:r>
          </a:p>
          <a:p>
            <a:r>
              <a:rPr lang="en-CA" sz="4800" dirty="0"/>
              <a:t>Praise is giving glory to God for WHO HE IS.</a:t>
            </a:r>
          </a:p>
        </p:txBody>
      </p:sp>
    </p:spTree>
    <p:extLst>
      <p:ext uri="{BB962C8B-B14F-4D97-AF65-F5344CB8AC3E}">
        <p14:creationId xmlns:p14="http://schemas.microsoft.com/office/powerpoint/2010/main" val="877592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BD361A4-BDD0-1701-F964-A0341017E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Ephesians 5: 18-20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5315F-4C28-1AA9-11AD-BFBADAE3C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0413" y="1519238"/>
            <a:ext cx="9474200" cy="459917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...be filled with the Spirit, speaking to one another with psalms, hymns, and songs from the Spirit. </a:t>
            </a:r>
          </a:p>
          <a:p>
            <a:r>
              <a:rPr lang="en-US" dirty="0"/>
              <a:t>Sing and make music from your heart to the Lord, always giving thanks to God the Father for everything, in the name of our Lord Jesus Christ.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12547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4EEBA-39E9-3498-D4DF-E24518BDC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0507" y="624110"/>
            <a:ext cx="9474106" cy="774384"/>
          </a:xfrm>
        </p:spPr>
        <p:txBody>
          <a:bodyPr/>
          <a:lstStyle/>
          <a:p>
            <a:r>
              <a:rPr lang="en-CA" dirty="0"/>
              <a:t>1 Thessalonians 5: 16-18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23057-F35A-833C-265B-EACE52D11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0506" y="1519518"/>
            <a:ext cx="9474106" cy="4391704"/>
          </a:xfrm>
        </p:spPr>
        <p:txBody>
          <a:bodyPr/>
          <a:lstStyle/>
          <a:p>
            <a:r>
              <a:rPr lang="en-US" dirty="0"/>
              <a:t>Rejoice always</a:t>
            </a:r>
          </a:p>
          <a:p>
            <a:r>
              <a:rPr lang="en-US" dirty="0"/>
              <a:t>pray continually </a:t>
            </a:r>
          </a:p>
          <a:p>
            <a:r>
              <a:rPr lang="en-US" dirty="0"/>
              <a:t>give thanks in all circumstances </a:t>
            </a:r>
          </a:p>
          <a:p>
            <a:r>
              <a:rPr lang="en-US" dirty="0"/>
              <a:t>for this is God’s will for you in Christ Jesus.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14118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704EE-3BFB-2059-C281-B6E02E148C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6376" y="484094"/>
            <a:ext cx="9776011" cy="5674659"/>
          </a:xfrm>
        </p:spPr>
        <p:txBody>
          <a:bodyPr>
            <a:normAutofit/>
          </a:bodyPr>
          <a:lstStyle/>
          <a:p>
            <a:r>
              <a:rPr lang="en-CA" b="1" dirty="0"/>
              <a:t>Let us give thanks to the Lord our God.</a:t>
            </a:r>
            <a:br>
              <a:rPr lang="en-CA" b="1" dirty="0"/>
            </a:br>
            <a:r>
              <a:rPr lang="en-CA" b="1" dirty="0"/>
              <a:t>It is right to give our thanks and praise.</a:t>
            </a:r>
            <a:br>
              <a:rPr lang="en-CA" dirty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41114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811CDF-3647-00A7-BFA5-28FFC319AC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B4DDD-EA70-3DD9-43D1-7D93BF0B0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55695" y="484094"/>
            <a:ext cx="9762564" cy="5674659"/>
          </a:xfrm>
        </p:spPr>
        <p:txBody>
          <a:bodyPr>
            <a:normAutofit/>
          </a:bodyPr>
          <a:lstStyle/>
          <a:p>
            <a:r>
              <a:rPr lang="en-CA" b="1" dirty="0"/>
              <a:t>It is indeed right, it is our duty and our joy, at all times and in all places to give You thanks, Holy Father, Heavenly King,</a:t>
            </a:r>
            <a:br>
              <a:rPr lang="en-CA" b="1" dirty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56841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E5A046-61BF-7CAF-2E3A-C28E1BE36F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513BD-CE7D-FF7C-2100-820316297B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484094"/>
            <a:ext cx="8915399" cy="5674659"/>
          </a:xfrm>
        </p:spPr>
        <p:txBody>
          <a:bodyPr>
            <a:normAutofit/>
          </a:bodyPr>
          <a:lstStyle/>
          <a:p>
            <a:r>
              <a:rPr lang="en-CA" b="1" dirty="0"/>
              <a:t>Almighty and eternal God, through Jesus Christ Your Son, our Lord.</a:t>
            </a:r>
            <a:br>
              <a:rPr lang="en-CA" b="1" dirty="0"/>
            </a:br>
            <a:br>
              <a:rPr lang="en-CA" b="1" dirty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442686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99</TotalTime>
  <Words>350</Words>
  <Application>Microsoft Office PowerPoint</Application>
  <PresentationFormat>Widescreen</PresentationFormat>
  <Paragraphs>27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Wisp</vt:lpstr>
      <vt:lpstr>Cultivating an ATTITUDE of GRATITUDE </vt:lpstr>
      <vt:lpstr>Psalm 117 v 1</vt:lpstr>
      <vt:lpstr>Psalm 117 v 2</vt:lpstr>
      <vt:lpstr>PowerPoint Presentation</vt:lpstr>
      <vt:lpstr>Ephesians 5: 18-20</vt:lpstr>
      <vt:lpstr>1 Thessalonians 5: 16-18</vt:lpstr>
      <vt:lpstr>Let us give thanks to the Lord our God. It is right to give our thanks and praise. </vt:lpstr>
      <vt:lpstr>It is indeed right, it is our duty and our joy, at all times and in all places to give You thanks, Holy Father, Heavenly King, </vt:lpstr>
      <vt:lpstr>Almighty and eternal God, through Jesus Christ Your Son, our Lord.  </vt:lpstr>
      <vt:lpstr>Therefore, with angels and archangels and with all the company of heaven, we proclaim Your great and glorious Name,   </vt:lpstr>
      <vt:lpstr>Forever praising You and saying; Holy, holy, holy Lord God of power and might,  </vt:lpstr>
      <vt:lpstr>heaven and earth are full of Your Glory.  Hosanna in the highest!  </vt:lpstr>
      <vt:lpstr>Isaiah 55:12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Judith A Brum</dc:creator>
  <cp:lastModifiedBy>Judith A Brum</cp:lastModifiedBy>
  <cp:revision>1</cp:revision>
  <dcterms:created xsi:type="dcterms:W3CDTF">2024-10-19T14:18:31Z</dcterms:created>
  <dcterms:modified xsi:type="dcterms:W3CDTF">2024-10-19T15:58:17Z</dcterms:modified>
</cp:coreProperties>
</file>