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15"/>
  </p:notesMasterIdLst>
  <p:sldIdLst>
    <p:sldId id="293" r:id="rId2"/>
    <p:sldId id="256" r:id="rId3"/>
    <p:sldId id="265" r:id="rId4"/>
    <p:sldId id="287" r:id="rId5"/>
    <p:sldId id="301" r:id="rId6"/>
    <p:sldId id="302" r:id="rId7"/>
    <p:sldId id="296" r:id="rId8"/>
    <p:sldId id="303" r:id="rId9"/>
    <p:sldId id="297" r:id="rId10"/>
    <p:sldId id="298" r:id="rId11"/>
    <p:sldId id="304" r:id="rId12"/>
    <p:sldId id="299" r:id="rId13"/>
    <p:sldId id="300" r:id="rId14"/>
  </p:sldIdLst>
  <p:sldSz cx="12192000" cy="6858000"/>
  <p:notesSz cx="7004050" cy="9290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DB978A-BBE2-478D-BDC0-6F5FB7CF3FD4}" v="304" dt="2024-09-22T00:55:30.4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466" autoAdjust="0"/>
  </p:normalViewPr>
  <p:slideViewPr>
    <p:cSldViewPr snapToGrid="0">
      <p:cViewPr varScale="1">
        <p:scale>
          <a:sx n="71" d="100"/>
          <a:sy n="71" d="100"/>
        </p:scale>
        <p:origin x="1061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ham Brum" userId="9b09732bb90aebc5" providerId="LiveId" clId="{85DB978A-BBE2-478D-BDC0-6F5FB7CF3FD4}"/>
    <pc:docChg chg="custSel addSld delSld modSld">
      <pc:chgData name="Graham Brum" userId="9b09732bb90aebc5" providerId="LiveId" clId="{85DB978A-BBE2-478D-BDC0-6F5FB7CF3FD4}" dt="2024-09-22T01:04:49.228" v="1103" actId="20577"/>
      <pc:docMkLst>
        <pc:docMk/>
      </pc:docMkLst>
      <pc:sldChg chg="modSp mod">
        <pc:chgData name="Graham Brum" userId="9b09732bb90aebc5" providerId="LiveId" clId="{85DB978A-BBE2-478D-BDC0-6F5FB7CF3FD4}" dt="2024-09-22T01:04:49.228" v="1103" actId="20577"/>
        <pc:sldMkLst>
          <pc:docMk/>
          <pc:sldMk cId="3886926991" sldId="256"/>
        </pc:sldMkLst>
        <pc:spChg chg="mod">
          <ac:chgData name="Graham Brum" userId="9b09732bb90aebc5" providerId="LiveId" clId="{85DB978A-BBE2-478D-BDC0-6F5FB7CF3FD4}" dt="2024-09-21T18:41:47.969" v="17" actId="20577"/>
          <ac:spMkLst>
            <pc:docMk/>
            <pc:sldMk cId="3886926991" sldId="256"/>
            <ac:spMk id="2" creationId="{E99AA64B-DD63-2568-7A57-140E83452BAF}"/>
          </ac:spMkLst>
        </pc:spChg>
        <pc:spChg chg="mod">
          <ac:chgData name="Graham Brum" userId="9b09732bb90aebc5" providerId="LiveId" clId="{85DB978A-BBE2-478D-BDC0-6F5FB7CF3FD4}" dt="2024-09-22T01:04:49.228" v="1103" actId="20577"/>
          <ac:spMkLst>
            <pc:docMk/>
            <pc:sldMk cId="3886926991" sldId="256"/>
            <ac:spMk id="7" creationId="{EF00E9C2-18B6-D517-2472-080E8D02C8F4}"/>
          </ac:spMkLst>
        </pc:spChg>
      </pc:sldChg>
      <pc:sldChg chg="modSp mod modAnim">
        <pc:chgData name="Graham Brum" userId="9b09732bb90aebc5" providerId="LiveId" clId="{85DB978A-BBE2-478D-BDC0-6F5FB7CF3FD4}" dt="2024-09-21T19:36:26.523" v="892" actId="20577"/>
        <pc:sldMkLst>
          <pc:docMk/>
          <pc:sldMk cId="515064674" sldId="265"/>
        </pc:sldMkLst>
        <pc:spChg chg="mod">
          <ac:chgData name="Graham Brum" userId="9b09732bb90aebc5" providerId="LiveId" clId="{85DB978A-BBE2-478D-BDC0-6F5FB7CF3FD4}" dt="2024-09-21T19:36:26.523" v="892" actId="20577"/>
          <ac:spMkLst>
            <pc:docMk/>
            <pc:sldMk cId="515064674" sldId="265"/>
            <ac:spMk id="3" creationId="{AF3BB0F3-554E-CCD8-FEAA-F9DB7AC2D444}"/>
          </ac:spMkLst>
        </pc:spChg>
      </pc:sldChg>
      <pc:sldChg chg="modSp mod">
        <pc:chgData name="Graham Brum" userId="9b09732bb90aebc5" providerId="LiveId" clId="{85DB978A-BBE2-478D-BDC0-6F5FB7CF3FD4}" dt="2024-09-21T19:10:13.048" v="375" actId="20577"/>
        <pc:sldMkLst>
          <pc:docMk/>
          <pc:sldMk cId="2871711908" sldId="287"/>
        </pc:sldMkLst>
        <pc:spChg chg="mod">
          <ac:chgData name="Graham Brum" userId="9b09732bb90aebc5" providerId="LiveId" clId="{85DB978A-BBE2-478D-BDC0-6F5FB7CF3FD4}" dt="2024-09-21T19:09:07.811" v="371" actId="20577"/>
          <ac:spMkLst>
            <pc:docMk/>
            <pc:sldMk cId="2871711908" sldId="287"/>
            <ac:spMk id="4" creationId="{3C33E346-494C-6F84-3A2F-6A1931B13C89}"/>
          </ac:spMkLst>
        </pc:spChg>
        <pc:spChg chg="mod">
          <ac:chgData name="Graham Brum" userId="9b09732bb90aebc5" providerId="LiveId" clId="{85DB978A-BBE2-478D-BDC0-6F5FB7CF3FD4}" dt="2024-09-21T19:10:13.048" v="375" actId="20577"/>
          <ac:spMkLst>
            <pc:docMk/>
            <pc:sldMk cId="2871711908" sldId="287"/>
            <ac:spMk id="7" creationId="{3B8C33CD-E209-71FB-CCCA-CE311C0717C6}"/>
          </ac:spMkLst>
        </pc:spChg>
      </pc:sldChg>
      <pc:sldChg chg="del">
        <pc:chgData name="Graham Brum" userId="9b09732bb90aebc5" providerId="LiveId" clId="{85DB978A-BBE2-478D-BDC0-6F5FB7CF3FD4}" dt="2024-09-21T19:26:58.211" v="683" actId="47"/>
        <pc:sldMkLst>
          <pc:docMk/>
          <pc:sldMk cId="1424182958" sldId="288"/>
        </pc:sldMkLst>
      </pc:sldChg>
      <pc:sldChg chg="addSp delSp modSp mod">
        <pc:chgData name="Graham Brum" userId="9b09732bb90aebc5" providerId="LiveId" clId="{85DB978A-BBE2-478D-BDC0-6F5FB7CF3FD4}" dt="2024-09-22T01:04:10.802" v="1088" actId="688"/>
        <pc:sldMkLst>
          <pc:docMk/>
          <pc:sldMk cId="4107625986" sldId="293"/>
        </pc:sldMkLst>
        <pc:picChg chg="add del mod ord">
          <ac:chgData name="Graham Brum" userId="9b09732bb90aebc5" providerId="LiveId" clId="{85DB978A-BBE2-478D-BDC0-6F5FB7CF3FD4}" dt="2024-09-21T20:55:58.249" v="893" actId="21"/>
          <ac:picMkLst>
            <pc:docMk/>
            <pc:sldMk cId="4107625986" sldId="293"/>
            <ac:picMk id="3" creationId="{EF8A2072-8CC9-8648-01E4-1496081B3799}"/>
          </ac:picMkLst>
        </pc:picChg>
        <pc:picChg chg="add mod ord">
          <ac:chgData name="Graham Brum" userId="9b09732bb90aebc5" providerId="LiveId" clId="{85DB978A-BBE2-478D-BDC0-6F5FB7CF3FD4}" dt="2024-09-21T20:59:03.999" v="930" actId="14100"/>
          <ac:picMkLst>
            <pc:docMk/>
            <pc:sldMk cId="4107625986" sldId="293"/>
            <ac:picMk id="5" creationId="{FF0BC558-1A73-28D5-5E6B-F862A2698D73}"/>
          </ac:picMkLst>
        </pc:picChg>
        <pc:picChg chg="add mod">
          <ac:chgData name="Graham Brum" userId="9b09732bb90aebc5" providerId="LiveId" clId="{85DB978A-BBE2-478D-BDC0-6F5FB7CF3FD4}" dt="2024-09-22T01:03:25.776" v="1083" actId="1076"/>
          <ac:picMkLst>
            <pc:docMk/>
            <pc:sldMk cId="4107625986" sldId="293"/>
            <ac:picMk id="7" creationId="{CCF74C7B-909E-7248-F964-44BDE10DA4DF}"/>
          </ac:picMkLst>
        </pc:picChg>
        <pc:picChg chg="add mod">
          <ac:chgData name="Graham Brum" userId="9b09732bb90aebc5" providerId="LiveId" clId="{85DB978A-BBE2-478D-BDC0-6F5FB7CF3FD4}" dt="2024-09-22T01:03:37.375" v="1085" actId="1076"/>
          <ac:picMkLst>
            <pc:docMk/>
            <pc:sldMk cId="4107625986" sldId="293"/>
            <ac:picMk id="9" creationId="{16C47258-CF03-DD54-439A-6206167279BD}"/>
          </ac:picMkLst>
        </pc:picChg>
        <pc:picChg chg="add del mod">
          <ac:chgData name="Graham Brum" userId="9b09732bb90aebc5" providerId="LiveId" clId="{85DB978A-BBE2-478D-BDC0-6F5FB7CF3FD4}" dt="2024-09-22T01:03:13.471" v="1081" actId="478"/>
          <ac:picMkLst>
            <pc:docMk/>
            <pc:sldMk cId="4107625986" sldId="293"/>
            <ac:picMk id="11" creationId="{38893C9B-7195-C327-983B-97EA271CC264}"/>
          </ac:picMkLst>
        </pc:picChg>
        <pc:picChg chg="add mod ord">
          <ac:chgData name="Graham Brum" userId="9b09732bb90aebc5" providerId="LiveId" clId="{85DB978A-BBE2-478D-BDC0-6F5FB7CF3FD4}" dt="2024-09-22T01:04:10.802" v="1088" actId="688"/>
          <ac:picMkLst>
            <pc:docMk/>
            <pc:sldMk cId="4107625986" sldId="293"/>
            <ac:picMk id="13" creationId="{52ACD951-DDA9-AB59-8D58-64CAA9D49794}"/>
          </ac:picMkLst>
        </pc:picChg>
        <pc:picChg chg="add mod ord">
          <ac:chgData name="Graham Brum" userId="9b09732bb90aebc5" providerId="LiveId" clId="{85DB978A-BBE2-478D-BDC0-6F5FB7CF3FD4}" dt="2024-09-21T20:59:14.893" v="931" actId="167"/>
          <ac:picMkLst>
            <pc:docMk/>
            <pc:sldMk cId="4107625986" sldId="293"/>
            <ac:picMk id="15" creationId="{8516FA59-D850-C171-9077-2DA764AAB756}"/>
          </ac:picMkLst>
        </pc:picChg>
        <pc:picChg chg="add mod">
          <ac:chgData name="Graham Brum" userId="9b09732bb90aebc5" providerId="LiveId" clId="{85DB978A-BBE2-478D-BDC0-6F5FB7CF3FD4}" dt="2024-09-22T01:03:49.201" v="1087" actId="1076"/>
          <ac:picMkLst>
            <pc:docMk/>
            <pc:sldMk cId="4107625986" sldId="293"/>
            <ac:picMk id="17" creationId="{7D4CC99F-3F06-5A5D-712B-B90A5C95F86D}"/>
          </ac:picMkLst>
        </pc:picChg>
      </pc:sldChg>
      <pc:sldChg chg="del">
        <pc:chgData name="Graham Brum" userId="9b09732bb90aebc5" providerId="LiveId" clId="{85DB978A-BBE2-478D-BDC0-6F5FB7CF3FD4}" dt="2024-09-21T18:42:34.547" v="55" actId="47"/>
        <pc:sldMkLst>
          <pc:docMk/>
          <pc:sldMk cId="2908396162" sldId="294"/>
        </pc:sldMkLst>
      </pc:sldChg>
      <pc:sldChg chg="modSp del mod">
        <pc:chgData name="Graham Brum" userId="9b09732bb90aebc5" providerId="LiveId" clId="{85DB978A-BBE2-478D-BDC0-6F5FB7CF3FD4}" dt="2024-09-22T00:56:22.227" v="1077" actId="47"/>
        <pc:sldMkLst>
          <pc:docMk/>
          <pc:sldMk cId="337431099" sldId="295"/>
        </pc:sldMkLst>
        <pc:spChg chg="mod">
          <ac:chgData name="Graham Brum" userId="9b09732bb90aebc5" providerId="LiveId" clId="{85DB978A-BBE2-478D-BDC0-6F5FB7CF3FD4}" dt="2024-09-21T19:22:04.706" v="457" actId="20577"/>
          <ac:spMkLst>
            <pc:docMk/>
            <pc:sldMk cId="337431099" sldId="295"/>
            <ac:spMk id="4" creationId="{3C33E346-494C-6F84-3A2F-6A1931B13C89}"/>
          </ac:spMkLst>
        </pc:spChg>
        <pc:spChg chg="mod">
          <ac:chgData name="Graham Brum" userId="9b09732bb90aebc5" providerId="LiveId" clId="{85DB978A-BBE2-478D-BDC0-6F5FB7CF3FD4}" dt="2024-09-21T19:22:09.462" v="458" actId="20577"/>
          <ac:spMkLst>
            <pc:docMk/>
            <pc:sldMk cId="337431099" sldId="295"/>
            <ac:spMk id="6" creationId="{A8D73C07-1778-DE0B-102E-71C150C8C664}"/>
          </ac:spMkLst>
        </pc:spChg>
      </pc:sldChg>
      <pc:sldChg chg="del">
        <pc:chgData name="Graham Brum" userId="9b09732bb90aebc5" providerId="LiveId" clId="{85DB978A-BBE2-478D-BDC0-6F5FB7CF3FD4}" dt="2024-09-21T18:42:26.729" v="50" actId="2696"/>
        <pc:sldMkLst>
          <pc:docMk/>
          <pc:sldMk cId="2914956351" sldId="296"/>
        </pc:sldMkLst>
      </pc:sldChg>
      <pc:sldChg chg="modSp new mod">
        <pc:chgData name="Graham Brum" userId="9b09732bb90aebc5" providerId="LiveId" clId="{85DB978A-BBE2-478D-BDC0-6F5FB7CF3FD4}" dt="2024-09-21T19:16:57.337" v="393" actId="20577"/>
        <pc:sldMkLst>
          <pc:docMk/>
          <pc:sldMk cId="3742458324" sldId="296"/>
        </pc:sldMkLst>
        <pc:spChg chg="mod">
          <ac:chgData name="Graham Brum" userId="9b09732bb90aebc5" providerId="LiveId" clId="{85DB978A-BBE2-478D-BDC0-6F5FB7CF3FD4}" dt="2024-09-21T19:16:21.709" v="388" actId="20577"/>
          <ac:spMkLst>
            <pc:docMk/>
            <pc:sldMk cId="3742458324" sldId="296"/>
            <ac:spMk id="2" creationId="{3115E73C-0C94-46C7-8D49-FD741B5A2D2E}"/>
          </ac:spMkLst>
        </pc:spChg>
        <pc:spChg chg="mod">
          <ac:chgData name="Graham Brum" userId="9b09732bb90aebc5" providerId="LiveId" clId="{85DB978A-BBE2-478D-BDC0-6F5FB7CF3FD4}" dt="2024-09-21T19:16:57.337" v="393" actId="20577"/>
          <ac:spMkLst>
            <pc:docMk/>
            <pc:sldMk cId="3742458324" sldId="296"/>
            <ac:spMk id="3" creationId="{5CC6F6D5-21B2-B52A-7005-A26BC135810E}"/>
          </ac:spMkLst>
        </pc:spChg>
      </pc:sldChg>
      <pc:sldChg chg="del">
        <pc:chgData name="Graham Brum" userId="9b09732bb90aebc5" providerId="LiveId" clId="{85DB978A-BBE2-478D-BDC0-6F5FB7CF3FD4}" dt="2024-09-21T18:42:29.199" v="51" actId="47"/>
        <pc:sldMkLst>
          <pc:docMk/>
          <pc:sldMk cId="1334275018" sldId="297"/>
        </pc:sldMkLst>
      </pc:sldChg>
      <pc:sldChg chg="modSp new mod">
        <pc:chgData name="Graham Brum" userId="9b09732bb90aebc5" providerId="LiveId" clId="{85DB978A-BBE2-478D-BDC0-6F5FB7CF3FD4}" dt="2024-09-21T19:19:52.217" v="414" actId="20577"/>
        <pc:sldMkLst>
          <pc:docMk/>
          <pc:sldMk cId="2107784140" sldId="297"/>
        </pc:sldMkLst>
        <pc:spChg chg="mod">
          <ac:chgData name="Graham Brum" userId="9b09732bb90aebc5" providerId="LiveId" clId="{85DB978A-BBE2-478D-BDC0-6F5FB7CF3FD4}" dt="2024-09-21T19:19:43.620" v="412" actId="20577"/>
          <ac:spMkLst>
            <pc:docMk/>
            <pc:sldMk cId="2107784140" sldId="297"/>
            <ac:spMk id="2" creationId="{951A1DF9-F67B-9B11-F4C3-3E7C5F8E54C4}"/>
          </ac:spMkLst>
        </pc:spChg>
        <pc:spChg chg="mod">
          <ac:chgData name="Graham Brum" userId="9b09732bb90aebc5" providerId="LiveId" clId="{85DB978A-BBE2-478D-BDC0-6F5FB7CF3FD4}" dt="2024-09-21T19:19:52.217" v="414" actId="20577"/>
          <ac:spMkLst>
            <pc:docMk/>
            <pc:sldMk cId="2107784140" sldId="297"/>
            <ac:spMk id="3" creationId="{67C204EA-3CA9-2B51-A18D-415F770BA87F}"/>
          </ac:spMkLst>
        </pc:spChg>
      </pc:sldChg>
      <pc:sldChg chg="modSp new mod">
        <pc:chgData name="Graham Brum" userId="9b09732bb90aebc5" providerId="LiveId" clId="{85DB978A-BBE2-478D-BDC0-6F5FB7CF3FD4}" dt="2024-09-21T19:21:24.533" v="436" actId="20577"/>
        <pc:sldMkLst>
          <pc:docMk/>
          <pc:sldMk cId="658818826" sldId="298"/>
        </pc:sldMkLst>
        <pc:spChg chg="mod">
          <ac:chgData name="Graham Brum" userId="9b09732bb90aebc5" providerId="LiveId" clId="{85DB978A-BBE2-478D-BDC0-6F5FB7CF3FD4}" dt="2024-09-21T19:20:23.777" v="433" actId="20577"/>
          <ac:spMkLst>
            <pc:docMk/>
            <pc:sldMk cId="658818826" sldId="298"/>
            <ac:spMk id="2" creationId="{1D6FDD11-906F-C21A-91A3-5159A9D9D838}"/>
          </ac:spMkLst>
        </pc:spChg>
        <pc:spChg chg="mod">
          <ac:chgData name="Graham Brum" userId="9b09732bb90aebc5" providerId="LiveId" clId="{85DB978A-BBE2-478D-BDC0-6F5FB7CF3FD4}" dt="2024-09-21T19:21:24.533" v="436" actId="20577"/>
          <ac:spMkLst>
            <pc:docMk/>
            <pc:sldMk cId="658818826" sldId="298"/>
            <ac:spMk id="3" creationId="{63E7E6AB-F656-0860-C6A7-6A78776FA713}"/>
          </ac:spMkLst>
        </pc:spChg>
      </pc:sldChg>
      <pc:sldChg chg="del">
        <pc:chgData name="Graham Brum" userId="9b09732bb90aebc5" providerId="LiveId" clId="{85DB978A-BBE2-478D-BDC0-6F5FB7CF3FD4}" dt="2024-09-21T18:42:31.341" v="52" actId="47"/>
        <pc:sldMkLst>
          <pc:docMk/>
          <pc:sldMk cId="1257115959" sldId="298"/>
        </pc:sldMkLst>
      </pc:sldChg>
      <pc:sldChg chg="modSp new mod">
        <pc:chgData name="Graham Brum" userId="9b09732bb90aebc5" providerId="LiveId" clId="{85DB978A-BBE2-478D-BDC0-6F5FB7CF3FD4}" dt="2024-09-21T19:26:29.092" v="682" actId="20577"/>
        <pc:sldMkLst>
          <pc:docMk/>
          <pc:sldMk cId="1544553161" sldId="299"/>
        </pc:sldMkLst>
        <pc:spChg chg="mod">
          <ac:chgData name="Graham Brum" userId="9b09732bb90aebc5" providerId="LiveId" clId="{85DB978A-BBE2-478D-BDC0-6F5FB7CF3FD4}" dt="2024-09-21T19:22:55.949" v="486" actId="20577"/>
          <ac:spMkLst>
            <pc:docMk/>
            <pc:sldMk cId="1544553161" sldId="299"/>
            <ac:spMk id="2" creationId="{E8C160E6-1D17-B064-277B-1FA672F1F59A}"/>
          </ac:spMkLst>
        </pc:spChg>
        <pc:spChg chg="mod">
          <ac:chgData name="Graham Brum" userId="9b09732bb90aebc5" providerId="LiveId" clId="{85DB978A-BBE2-478D-BDC0-6F5FB7CF3FD4}" dt="2024-09-21T19:26:29.092" v="682" actId="20577"/>
          <ac:spMkLst>
            <pc:docMk/>
            <pc:sldMk cId="1544553161" sldId="299"/>
            <ac:spMk id="3" creationId="{C89CB43F-8B84-D2CF-521E-B720D8D58B81}"/>
          </ac:spMkLst>
        </pc:spChg>
      </pc:sldChg>
      <pc:sldChg chg="del">
        <pc:chgData name="Graham Brum" userId="9b09732bb90aebc5" providerId="LiveId" clId="{85DB978A-BBE2-478D-BDC0-6F5FB7CF3FD4}" dt="2024-09-21T18:42:32.361" v="53" actId="47"/>
        <pc:sldMkLst>
          <pc:docMk/>
          <pc:sldMk cId="2609445701" sldId="299"/>
        </pc:sldMkLst>
      </pc:sldChg>
      <pc:sldChg chg="del">
        <pc:chgData name="Graham Brum" userId="9b09732bb90aebc5" providerId="LiveId" clId="{85DB978A-BBE2-478D-BDC0-6F5FB7CF3FD4}" dt="2024-09-21T18:42:33.530" v="54" actId="47"/>
        <pc:sldMkLst>
          <pc:docMk/>
          <pc:sldMk cId="69856142" sldId="300"/>
        </pc:sldMkLst>
      </pc:sldChg>
      <pc:sldChg chg="addSp delSp modSp add mod">
        <pc:chgData name="Graham Brum" userId="9b09732bb90aebc5" providerId="LiveId" clId="{85DB978A-BBE2-478D-BDC0-6F5FB7CF3FD4}" dt="2024-09-21T20:57:22.916" v="925" actId="20577"/>
        <pc:sldMkLst>
          <pc:docMk/>
          <pc:sldMk cId="1714183366" sldId="300"/>
        </pc:sldMkLst>
        <pc:spChg chg="add mod">
          <ac:chgData name="Graham Brum" userId="9b09732bb90aebc5" providerId="LiveId" clId="{85DB978A-BBE2-478D-BDC0-6F5FB7CF3FD4}" dt="2024-09-21T20:57:22.916" v="925" actId="20577"/>
          <ac:spMkLst>
            <pc:docMk/>
            <pc:sldMk cId="1714183366" sldId="300"/>
            <ac:spMk id="2" creationId="{187CE267-955E-52D6-B020-2FD827C94247}"/>
          </ac:spMkLst>
        </pc:spChg>
        <pc:picChg chg="del">
          <ac:chgData name="Graham Brum" userId="9b09732bb90aebc5" providerId="LiveId" clId="{85DB978A-BBE2-478D-BDC0-6F5FB7CF3FD4}" dt="2024-09-21T19:27:19.872" v="685" actId="478"/>
          <ac:picMkLst>
            <pc:docMk/>
            <pc:sldMk cId="1714183366" sldId="300"/>
            <ac:picMk id="3" creationId="{EF8A2072-8CC9-8648-01E4-1496081B3799}"/>
          </ac:picMkLst>
        </pc:picChg>
        <pc:picChg chg="add mod">
          <ac:chgData name="Graham Brum" userId="9b09732bb90aebc5" providerId="LiveId" clId="{85DB978A-BBE2-478D-BDC0-6F5FB7CF3FD4}" dt="2024-09-21T20:56:16.295" v="897" actId="1076"/>
          <ac:picMkLst>
            <pc:docMk/>
            <pc:sldMk cId="1714183366" sldId="300"/>
            <ac:picMk id="4" creationId="{EF8A2072-8CC9-8648-01E4-1496081B3799}"/>
          </ac:picMkLst>
        </pc:picChg>
        <pc:picChg chg="del mod">
          <ac:chgData name="Graham Brum" userId="9b09732bb90aebc5" providerId="LiveId" clId="{85DB978A-BBE2-478D-BDC0-6F5FB7CF3FD4}" dt="2024-09-21T20:56:03.940" v="894" actId="478"/>
          <ac:picMkLst>
            <pc:docMk/>
            <pc:sldMk cId="1714183366" sldId="300"/>
            <ac:picMk id="5" creationId="{FF0BC558-1A73-28D5-5E6B-F862A2698D73}"/>
          </ac:picMkLst>
        </pc:picChg>
        <pc:picChg chg="del">
          <ac:chgData name="Graham Brum" userId="9b09732bb90aebc5" providerId="LiveId" clId="{85DB978A-BBE2-478D-BDC0-6F5FB7CF3FD4}" dt="2024-09-21T19:27:22.268" v="686" actId="478"/>
          <ac:picMkLst>
            <pc:docMk/>
            <pc:sldMk cId="1714183366" sldId="300"/>
            <ac:picMk id="7" creationId="{CCF74C7B-909E-7248-F964-44BDE10DA4DF}"/>
          </ac:picMkLst>
        </pc:picChg>
        <pc:picChg chg="del">
          <ac:chgData name="Graham Brum" userId="9b09732bb90aebc5" providerId="LiveId" clId="{85DB978A-BBE2-478D-BDC0-6F5FB7CF3FD4}" dt="2024-09-21T19:27:24.374" v="688" actId="478"/>
          <ac:picMkLst>
            <pc:docMk/>
            <pc:sldMk cId="1714183366" sldId="300"/>
            <ac:picMk id="9" creationId="{16C47258-CF03-DD54-439A-6206167279BD}"/>
          </ac:picMkLst>
        </pc:picChg>
        <pc:picChg chg="del">
          <ac:chgData name="Graham Brum" userId="9b09732bb90aebc5" providerId="LiveId" clId="{85DB978A-BBE2-478D-BDC0-6F5FB7CF3FD4}" dt="2024-09-21T19:27:23.518" v="687" actId="478"/>
          <ac:picMkLst>
            <pc:docMk/>
            <pc:sldMk cId="1714183366" sldId="300"/>
            <ac:picMk id="11" creationId="{38893C9B-7195-C327-983B-97EA271CC264}"/>
          </ac:picMkLst>
        </pc:picChg>
        <pc:picChg chg="del">
          <ac:chgData name="Graham Brum" userId="9b09732bb90aebc5" providerId="LiveId" clId="{85DB978A-BBE2-478D-BDC0-6F5FB7CF3FD4}" dt="2024-09-21T19:27:25.192" v="689" actId="478"/>
          <ac:picMkLst>
            <pc:docMk/>
            <pc:sldMk cId="1714183366" sldId="300"/>
            <ac:picMk id="13" creationId="{52ACD951-DDA9-AB59-8D58-64CAA9D49794}"/>
          </ac:picMkLst>
        </pc:picChg>
      </pc:sldChg>
      <pc:sldChg chg="addSp modSp new mod">
        <pc:chgData name="Graham Brum" userId="9b09732bb90aebc5" providerId="LiveId" clId="{85DB978A-BBE2-478D-BDC0-6F5FB7CF3FD4}" dt="2024-09-21T21:17:27.438" v="1001" actId="1076"/>
        <pc:sldMkLst>
          <pc:docMk/>
          <pc:sldMk cId="1002344069" sldId="301"/>
        </pc:sldMkLst>
        <pc:picChg chg="add mod">
          <ac:chgData name="Graham Brum" userId="9b09732bb90aebc5" providerId="LiveId" clId="{85DB978A-BBE2-478D-BDC0-6F5FB7CF3FD4}" dt="2024-09-21T21:14:01.756" v="996" actId="1076"/>
          <ac:picMkLst>
            <pc:docMk/>
            <pc:sldMk cId="1002344069" sldId="301"/>
            <ac:picMk id="3" creationId="{1E0779E8-6DD3-E73B-7008-AB7EC14846AF}"/>
          </ac:picMkLst>
        </pc:picChg>
        <pc:picChg chg="add mod">
          <ac:chgData name="Graham Brum" userId="9b09732bb90aebc5" providerId="LiveId" clId="{85DB978A-BBE2-478D-BDC0-6F5FB7CF3FD4}" dt="2024-09-21T21:17:27.438" v="1001" actId="1076"/>
          <ac:picMkLst>
            <pc:docMk/>
            <pc:sldMk cId="1002344069" sldId="301"/>
            <ac:picMk id="5" creationId="{8AEE8DAE-4DEE-1CA6-2A03-C6BA0856A008}"/>
          </ac:picMkLst>
        </pc:picChg>
      </pc:sldChg>
      <pc:sldChg chg="del">
        <pc:chgData name="Graham Brum" userId="9b09732bb90aebc5" providerId="LiveId" clId="{85DB978A-BBE2-478D-BDC0-6F5FB7CF3FD4}" dt="2024-09-21T18:42:35.237" v="56" actId="47"/>
        <pc:sldMkLst>
          <pc:docMk/>
          <pc:sldMk cId="1818312147" sldId="301"/>
        </pc:sldMkLst>
      </pc:sldChg>
      <pc:sldChg chg="addSp delSp modSp new mod">
        <pc:chgData name="Graham Brum" userId="9b09732bb90aebc5" providerId="LiveId" clId="{85DB978A-BBE2-478D-BDC0-6F5FB7CF3FD4}" dt="2024-09-21T21:13:37.787" v="994" actId="1076"/>
        <pc:sldMkLst>
          <pc:docMk/>
          <pc:sldMk cId="2482130880" sldId="302"/>
        </pc:sldMkLst>
        <pc:spChg chg="add mod">
          <ac:chgData name="Graham Brum" userId="9b09732bb90aebc5" providerId="LiveId" clId="{85DB978A-BBE2-478D-BDC0-6F5FB7CF3FD4}" dt="2024-09-21T21:13:37.787" v="994" actId="1076"/>
          <ac:spMkLst>
            <pc:docMk/>
            <pc:sldMk cId="2482130880" sldId="302"/>
            <ac:spMk id="4" creationId="{8B095CC7-54C3-735A-3B0D-71C923B09490}"/>
          </ac:spMkLst>
        </pc:spChg>
        <pc:picChg chg="add mod">
          <ac:chgData name="Graham Brum" userId="9b09732bb90aebc5" providerId="LiveId" clId="{85DB978A-BBE2-478D-BDC0-6F5FB7CF3FD4}" dt="2024-09-21T21:10:27.679" v="939" actId="1076"/>
          <ac:picMkLst>
            <pc:docMk/>
            <pc:sldMk cId="2482130880" sldId="302"/>
            <ac:picMk id="3" creationId="{E619AC01-C372-3229-9EF8-6D280DE72426}"/>
          </ac:picMkLst>
        </pc:picChg>
        <pc:picChg chg="add del mod">
          <ac:chgData name="Graham Brum" userId="9b09732bb90aebc5" providerId="LiveId" clId="{85DB978A-BBE2-478D-BDC0-6F5FB7CF3FD4}" dt="2024-09-21T21:12:37.453" v="984" actId="478"/>
          <ac:picMkLst>
            <pc:docMk/>
            <pc:sldMk cId="2482130880" sldId="302"/>
            <ac:picMk id="6" creationId="{9D3C26E9-4CCC-F001-B1AF-5B87FE392FB5}"/>
          </ac:picMkLst>
        </pc:picChg>
        <pc:picChg chg="add mod">
          <ac:chgData name="Graham Brum" userId="9b09732bb90aebc5" providerId="LiveId" clId="{85DB978A-BBE2-478D-BDC0-6F5FB7CF3FD4}" dt="2024-09-21T21:13:25.035" v="988" actId="688"/>
          <ac:picMkLst>
            <pc:docMk/>
            <pc:sldMk cId="2482130880" sldId="302"/>
            <ac:picMk id="8" creationId="{582E1966-48C0-EAC0-D8B3-C74740832D71}"/>
          </ac:picMkLst>
        </pc:picChg>
      </pc:sldChg>
      <pc:sldChg chg="addSp modSp new mod">
        <pc:chgData name="Graham Brum" userId="9b09732bb90aebc5" providerId="LiveId" clId="{85DB978A-BBE2-478D-BDC0-6F5FB7CF3FD4}" dt="2024-09-21T21:24:23.525" v="1010" actId="166"/>
        <pc:sldMkLst>
          <pc:docMk/>
          <pc:sldMk cId="941857333" sldId="303"/>
        </pc:sldMkLst>
        <pc:picChg chg="add mod ord">
          <ac:chgData name="Graham Brum" userId="9b09732bb90aebc5" providerId="LiveId" clId="{85DB978A-BBE2-478D-BDC0-6F5FB7CF3FD4}" dt="2024-09-21T21:24:23.525" v="1010" actId="166"/>
          <ac:picMkLst>
            <pc:docMk/>
            <pc:sldMk cId="941857333" sldId="303"/>
            <ac:picMk id="3" creationId="{095654C8-5D75-0641-7AB3-2E442734BDF9}"/>
          </ac:picMkLst>
        </pc:picChg>
        <pc:picChg chg="add mod">
          <ac:chgData name="Graham Brum" userId="9b09732bb90aebc5" providerId="LiveId" clId="{85DB978A-BBE2-478D-BDC0-6F5FB7CF3FD4}" dt="2024-09-21T21:24:13.999" v="1008" actId="1076"/>
          <ac:picMkLst>
            <pc:docMk/>
            <pc:sldMk cId="941857333" sldId="303"/>
            <ac:picMk id="5" creationId="{46CAAF34-1D99-1DCF-B2B1-AE8CE93119D8}"/>
          </ac:picMkLst>
        </pc:picChg>
      </pc:sldChg>
      <pc:sldChg chg="addSp modSp new mod">
        <pc:chgData name="Graham Brum" userId="9b09732bb90aebc5" providerId="LiveId" clId="{85DB978A-BBE2-478D-BDC0-6F5FB7CF3FD4}" dt="2024-09-22T00:56:03.319" v="1076" actId="14100"/>
        <pc:sldMkLst>
          <pc:docMk/>
          <pc:sldMk cId="767651735" sldId="304"/>
        </pc:sldMkLst>
        <pc:spChg chg="add mod">
          <ac:chgData name="Graham Brum" userId="9b09732bb90aebc5" providerId="LiveId" clId="{85DB978A-BBE2-478D-BDC0-6F5FB7CF3FD4}" dt="2024-09-22T00:56:03.319" v="1076" actId="14100"/>
          <ac:spMkLst>
            <pc:docMk/>
            <pc:sldMk cId="767651735" sldId="304"/>
            <ac:spMk id="3" creationId="{68DDC291-E899-C8FE-6819-E68F8419F2C8}"/>
          </ac:spMkLst>
        </pc:spChg>
        <pc:picChg chg="add mod">
          <ac:chgData name="Graham Brum" userId="9b09732bb90aebc5" providerId="LiveId" clId="{85DB978A-BBE2-478D-BDC0-6F5FB7CF3FD4}" dt="2024-09-21T21:26:21.047" v="1014" actId="14100"/>
          <ac:picMkLst>
            <pc:docMk/>
            <pc:sldMk cId="767651735" sldId="304"/>
            <ac:picMk id="2" creationId="{B1148568-2C3E-17BC-A2EA-BE1059E3819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6101A-9722-457C-BE9F-60A0545497F9}" type="datetimeFigureOut">
              <a:rPr lang="en-CA" smtClean="0"/>
              <a:t>2024-09-21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2050"/>
            <a:ext cx="5575300" cy="31353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70400"/>
            <a:ext cx="5603875" cy="36591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0027D-EB6B-44EF-A298-9033A81DA4A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9250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0027D-EB6B-44EF-A298-9033A81DA4A4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8791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0027D-EB6B-44EF-A298-9033A81DA4A4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5520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7D618FD7-279B-447F-9F3D-9EDFE939B81D}" type="datetimeFigureOut">
              <a:rPr lang="en-CA" smtClean="0"/>
              <a:t>2024-09-21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7F263CBC-5035-479B-BA6B-1D188E187111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36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7D618FD7-279B-447F-9F3D-9EDFE939B81D}" type="datetimeFigureOut">
              <a:rPr lang="en-CA" smtClean="0"/>
              <a:t>2024-09-21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7F263CBC-5035-479B-BA6B-1D188E1871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2603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7D618FD7-279B-447F-9F3D-9EDFE939B81D}" type="datetimeFigureOut">
              <a:rPr lang="en-CA" smtClean="0"/>
              <a:t>2024-09-21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7F263CBC-5035-479B-BA6B-1D188E1871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0618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2D3E49-9BBD-6AFA-B573-FA9D47D078D1}"/>
              </a:ext>
            </a:extLst>
          </p:cNvPr>
          <p:cNvSpPr/>
          <p:nvPr userDrawn="1"/>
        </p:nvSpPr>
        <p:spPr>
          <a:xfrm>
            <a:off x="1" y="6418217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54A04F-2507-E9F2-C162-86A88C7D4E63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F6AC2DD-5791-C036-C4B5-8A5D3CCC9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89" y="286604"/>
            <a:ext cx="10354491" cy="767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4DC655E-BD0D-5932-A83E-66250DDD3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all" baseline="0">
                <a:solidFill>
                  <a:srgbClr val="FFFFFF"/>
                </a:solidFill>
              </a:defRPr>
            </a:lvl1pPr>
          </a:lstStyle>
          <a:p>
            <a:r>
              <a:rPr lang="en-CA" dirty="0"/>
              <a:t>West Ottawa Community Church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5678F6-C548-2CE1-CD1F-6B29BCAD5FC4}"/>
              </a:ext>
            </a:extLst>
          </p:cNvPr>
          <p:cNvCxnSpPr>
            <a:cxnSpLocks/>
          </p:cNvCxnSpPr>
          <p:nvPr userDrawn="1"/>
        </p:nvCxnSpPr>
        <p:spPr>
          <a:xfrm>
            <a:off x="801189" y="1258869"/>
            <a:ext cx="10350594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A54E643-3AB8-B3EF-02F5-8F976AC2DEA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01190" y="1471884"/>
            <a:ext cx="10350594" cy="4770492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167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D30BB376-B19C-488D-ABEB-03C7E6E9E3E0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West Ottawa Community Church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497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7D618FD7-279B-447F-9F3D-9EDFE939B81D}" type="datetimeFigureOut">
              <a:rPr lang="en-CA" smtClean="0"/>
              <a:t>2024-09-21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7F263CBC-5035-479B-BA6B-1D188E187111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430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7D618FD7-279B-447F-9F3D-9EDFE939B81D}" type="datetimeFigureOut">
              <a:rPr lang="en-CA" smtClean="0"/>
              <a:t>2024-09-21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7F263CBC-5035-479B-BA6B-1D188E1871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9278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7D618FD7-279B-447F-9F3D-9EDFE939B81D}" type="datetimeFigureOut">
              <a:rPr lang="en-CA" smtClean="0"/>
              <a:t>2024-09-21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7F263CBC-5035-479B-BA6B-1D188E1871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2351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7669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2943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7D618FD7-279B-447F-9F3D-9EDFE939B81D}" type="datetimeFigureOut">
              <a:rPr lang="en-CA" smtClean="0"/>
              <a:t>2024-09-21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263CBC-5035-479B-BA6B-1D188E1871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706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7D618FD7-279B-447F-9F3D-9EDFE939B81D}" type="datetimeFigureOut">
              <a:rPr lang="en-CA" smtClean="0"/>
              <a:t>2024-09-21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7F263CBC-5035-479B-BA6B-1D188E1871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0090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4703" y="286604"/>
            <a:ext cx="10928412" cy="8142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703" y="1331650"/>
            <a:ext cx="10928412" cy="45374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CA"/>
              <a:t>West Ottawa Community Church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8382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3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516FA59-D850-C171-9077-2DA764AAB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29" y="127959"/>
            <a:ext cx="2927647" cy="38718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0BC558-1A73-28D5-5E6B-F862A2698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802" y="1787714"/>
            <a:ext cx="3160977" cy="4216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F74C7B-909E-7248-F964-44BDE10DA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56937">
            <a:off x="7090683" y="806381"/>
            <a:ext cx="4414838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C47258-CF03-DD54-439A-620616727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078" y="3429000"/>
            <a:ext cx="1836186" cy="24740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ACD951-DDA9-AB59-8D58-64CAA9D49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51405">
            <a:off x="606481" y="3429000"/>
            <a:ext cx="2064342" cy="2666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4CC99F-3F06-5A5D-712B-B90A5C95F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917" y="2458377"/>
            <a:ext cx="2313301" cy="308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25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FDD11-906F-C21A-91A3-5159A9D9D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1 John 5:14-15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7E6AB-F656-0860-C6A7-6A78776FA71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CA" b="1" i="0" baseline="30000" dirty="0">
              <a:solidFill>
                <a:srgbClr val="000000"/>
              </a:solidFill>
              <a:effectLst/>
              <a:latin typeface="system-ui"/>
            </a:endParaRPr>
          </a:p>
          <a:p>
            <a:r>
              <a:rPr lang="en-CA" b="1" i="0" baseline="30000" dirty="0">
                <a:solidFill>
                  <a:srgbClr val="000000"/>
                </a:solidFill>
                <a:effectLst/>
                <a:latin typeface="system-ui"/>
              </a:rPr>
              <a:t>14 </a:t>
            </a:r>
            <a:r>
              <a:rPr lang="en-CA" b="0" i="0" dirty="0">
                <a:solidFill>
                  <a:srgbClr val="000000"/>
                </a:solidFill>
                <a:effectLst/>
                <a:latin typeface="system-ui"/>
              </a:rPr>
              <a:t>This is the confidence we have in approaching God: that if we ask anything according to his will, he hears us. </a:t>
            </a:r>
          </a:p>
          <a:p>
            <a:r>
              <a:rPr lang="en-CA" b="1" i="0" baseline="30000" dirty="0">
                <a:solidFill>
                  <a:srgbClr val="000000"/>
                </a:solidFill>
                <a:effectLst/>
                <a:latin typeface="system-ui"/>
              </a:rPr>
              <a:t>15 </a:t>
            </a:r>
            <a:r>
              <a:rPr lang="en-CA" b="0" i="0" dirty="0">
                <a:solidFill>
                  <a:srgbClr val="000000"/>
                </a:solidFill>
                <a:effectLst/>
                <a:latin typeface="system-ui"/>
              </a:rPr>
              <a:t>And if we know that he hears us—whatever we ask—we know that we have what we asked of him.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58818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148568-2C3E-17BC-A2EA-BE1059E38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96" y="1329647"/>
            <a:ext cx="5519956" cy="5341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DDC291-E899-C8FE-6819-E68F8419F2C8}"/>
              </a:ext>
            </a:extLst>
          </p:cNvPr>
          <p:cNvSpPr txBox="1"/>
          <p:nvPr/>
        </p:nvSpPr>
        <p:spPr>
          <a:xfrm>
            <a:off x="6540650" y="1613646"/>
            <a:ext cx="4389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Youth sharing their experiences from summer camp</a:t>
            </a:r>
          </a:p>
        </p:txBody>
      </p:sp>
    </p:spTree>
    <p:extLst>
      <p:ext uri="{BB962C8B-B14F-4D97-AF65-F5344CB8AC3E}">
        <p14:creationId xmlns:p14="http://schemas.microsoft.com/office/powerpoint/2010/main" val="767651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160E6-1D17-B064-277B-1FA672F1F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Don’t Misunderstand 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CB43F-8B84-D2CF-521E-B720D8D58B8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CA" dirty="0"/>
              <a:t>Prayer is Not:</a:t>
            </a:r>
          </a:p>
          <a:p>
            <a:pPr lvl="1"/>
            <a:r>
              <a:rPr lang="en-CA" dirty="0"/>
              <a:t>Wishful-thinking Prayer</a:t>
            </a:r>
          </a:p>
          <a:p>
            <a:pPr lvl="1"/>
            <a:r>
              <a:rPr lang="en-CA" dirty="0"/>
              <a:t>Head-in-the-sand Prayer</a:t>
            </a:r>
          </a:p>
          <a:p>
            <a:pPr lvl="1"/>
            <a:r>
              <a:rPr lang="en-CA" dirty="0"/>
              <a:t>Magic-Genie Prayer</a:t>
            </a:r>
          </a:p>
          <a:p>
            <a:pPr lvl="1"/>
            <a:r>
              <a:rPr lang="en-CA" dirty="0"/>
              <a:t>Demanding-my-rights Prayer</a:t>
            </a:r>
          </a:p>
          <a:p>
            <a:r>
              <a:rPr lang="en-CA" dirty="0"/>
              <a:t>Prayer is walking with your Father</a:t>
            </a:r>
          </a:p>
          <a:p>
            <a:pPr lvl="1"/>
            <a:r>
              <a:rPr lang="en-CA" dirty="0"/>
              <a:t>A Relationship, not a Religion</a:t>
            </a:r>
          </a:p>
        </p:txBody>
      </p:sp>
    </p:spTree>
    <p:extLst>
      <p:ext uri="{BB962C8B-B14F-4D97-AF65-F5344CB8AC3E}">
        <p14:creationId xmlns:p14="http://schemas.microsoft.com/office/powerpoint/2010/main" val="1544553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7CE267-955E-52D6-B020-2FD827C94247}"/>
              </a:ext>
            </a:extLst>
          </p:cNvPr>
          <p:cNvSpPr txBox="1"/>
          <p:nvPr/>
        </p:nvSpPr>
        <p:spPr>
          <a:xfrm>
            <a:off x="6260124" y="1004835"/>
            <a:ext cx="54663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Enjoy the Journey ahead</a:t>
            </a:r>
          </a:p>
          <a:p>
            <a:r>
              <a:rPr lang="en-CA" sz="3600" dirty="0"/>
              <a:t>Knowing the presence of God!</a:t>
            </a:r>
          </a:p>
          <a:p>
            <a:endParaRPr lang="en-CA" sz="3600" dirty="0"/>
          </a:p>
          <a:p>
            <a:r>
              <a:rPr lang="en-CA" sz="3600" dirty="0"/>
              <a:t>Develop your conversation with Father.</a:t>
            </a:r>
          </a:p>
          <a:p>
            <a:endParaRPr lang="en-CA" sz="3600" dirty="0"/>
          </a:p>
          <a:p>
            <a:r>
              <a:rPr lang="en-CA" sz="3600" dirty="0"/>
              <a:t>Prayer is talking, listening and waiting…….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8A2072-8CC9-8648-01E4-1496081B3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615" y="793309"/>
            <a:ext cx="4290262" cy="568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83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A64B-DD63-2568-7A57-140E83452B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/>
          <a:p>
            <a:r>
              <a:rPr lang="en-CA" dirty="0"/>
              <a:t>Our Prayer Journey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F00E9C2-18B6-D517-2472-080E8D02C8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Experiencing Prayer on The Journey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86926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C3031-B9DE-A144-DCFA-AE97ABCDD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89" y="286604"/>
            <a:ext cx="10354491" cy="767134"/>
          </a:xfrm>
        </p:spPr>
        <p:txBody>
          <a:bodyPr/>
          <a:lstStyle/>
          <a:p>
            <a:r>
              <a:rPr lang="en-CA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BB0F3-554E-CCD8-FEAA-F9DB7AC2D4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01190" y="1471884"/>
            <a:ext cx="10350594" cy="4770492"/>
          </a:xfrm>
        </p:spPr>
        <p:txBody>
          <a:bodyPr>
            <a:normAutofit/>
          </a:bodyPr>
          <a:lstStyle/>
          <a:p>
            <a:r>
              <a:rPr lang="en-CA" dirty="0"/>
              <a:t>When we understand prayer as ‘keeping company with God’ through all aspects of life we live a 24/7 journey in His Presence</a:t>
            </a:r>
          </a:p>
          <a:p>
            <a:endParaRPr lang="en-CA" dirty="0"/>
          </a:p>
          <a:p>
            <a:r>
              <a:rPr lang="en-CA" dirty="0"/>
              <a:t>Our UK trip encouraged us in prayer:</a:t>
            </a:r>
          </a:p>
          <a:p>
            <a:pPr lvl="1"/>
            <a:r>
              <a:rPr lang="en-CA" dirty="0"/>
              <a:t>Father is always listening</a:t>
            </a:r>
          </a:p>
          <a:p>
            <a:pPr lvl="1"/>
            <a:r>
              <a:rPr lang="en-CA" dirty="0"/>
              <a:t>It is His pleasure to listen and reply</a:t>
            </a:r>
          </a:p>
          <a:p>
            <a:pPr lvl="1"/>
            <a:r>
              <a:rPr lang="en-CA" dirty="0"/>
              <a:t>Don’t misunderstand prayer</a:t>
            </a:r>
          </a:p>
        </p:txBody>
      </p:sp>
    </p:spTree>
    <p:extLst>
      <p:ext uri="{BB962C8B-B14F-4D97-AF65-F5344CB8AC3E}">
        <p14:creationId xmlns:p14="http://schemas.microsoft.com/office/powerpoint/2010/main" val="51506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33E346-494C-6F84-3A2F-6A1931B13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89" y="286604"/>
            <a:ext cx="10354491" cy="767134"/>
          </a:xfrm>
        </p:spPr>
        <p:txBody>
          <a:bodyPr>
            <a:noAutofit/>
          </a:bodyPr>
          <a:lstStyle/>
          <a:p>
            <a:r>
              <a:rPr lang="en-CA" dirty="0"/>
              <a:t>Psalm 107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8C33CD-E209-71FB-CCCA-CE311C0717C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01190" y="1471884"/>
            <a:ext cx="10350594" cy="4770492"/>
          </a:xfrm>
        </p:spPr>
        <p:txBody>
          <a:bodyPr/>
          <a:lstStyle/>
          <a:p>
            <a:pPr algn="l"/>
            <a:r>
              <a:rPr lang="en-CA" b="1" i="0" baseline="30000" dirty="0">
                <a:solidFill>
                  <a:srgbClr val="000000"/>
                </a:solidFill>
                <a:effectLst/>
                <a:latin typeface="system-ui"/>
              </a:rPr>
              <a:t>1 </a:t>
            </a:r>
            <a:r>
              <a:rPr lang="en-CA" b="0" i="0" dirty="0">
                <a:solidFill>
                  <a:srgbClr val="000000"/>
                </a:solidFill>
                <a:effectLst/>
                <a:latin typeface="system-ui"/>
              </a:rPr>
              <a:t>Give thanks to the </a:t>
            </a:r>
            <a:r>
              <a:rPr lang="en-CA" b="0" i="0" cap="small" dirty="0">
                <a:solidFill>
                  <a:srgbClr val="000000"/>
                </a:solidFill>
                <a:effectLst/>
                <a:latin typeface="system-ui"/>
              </a:rPr>
              <a:t>Lord</a:t>
            </a:r>
            <a:r>
              <a:rPr lang="en-CA" b="0" i="0" dirty="0">
                <a:solidFill>
                  <a:srgbClr val="000000"/>
                </a:solidFill>
                <a:effectLst/>
                <a:latin typeface="system-ui"/>
              </a:rPr>
              <a:t>, for he is good;</a:t>
            </a:r>
            <a:br>
              <a:rPr lang="en-CA" b="0" i="0" dirty="0">
                <a:solidFill>
                  <a:srgbClr val="000000"/>
                </a:solidFill>
                <a:effectLst/>
                <a:latin typeface="system-ui"/>
              </a:rPr>
            </a:br>
            <a:r>
              <a:rPr lang="en-CA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CA" b="0" i="0" dirty="0">
                <a:solidFill>
                  <a:srgbClr val="000000"/>
                </a:solidFill>
                <a:effectLst/>
                <a:latin typeface="system-ui"/>
              </a:rPr>
              <a:t>his love endures forever.</a:t>
            </a:r>
          </a:p>
          <a:p>
            <a:pPr algn="l"/>
            <a:r>
              <a:rPr lang="en-CA" b="1" i="0" baseline="30000" dirty="0">
                <a:solidFill>
                  <a:srgbClr val="000000"/>
                </a:solidFill>
                <a:effectLst/>
                <a:latin typeface="system-ui"/>
              </a:rPr>
              <a:t>2 </a:t>
            </a:r>
            <a:r>
              <a:rPr lang="en-CA" b="0" i="0" dirty="0">
                <a:solidFill>
                  <a:srgbClr val="000000"/>
                </a:solidFill>
                <a:effectLst/>
                <a:latin typeface="system-ui"/>
              </a:rPr>
              <a:t>Let the redeemed of the </a:t>
            </a:r>
            <a:r>
              <a:rPr lang="en-CA" b="0" i="0" cap="small" dirty="0">
                <a:solidFill>
                  <a:srgbClr val="000000"/>
                </a:solidFill>
                <a:effectLst/>
                <a:latin typeface="system-ui"/>
              </a:rPr>
              <a:t>Lord</a:t>
            </a:r>
            <a:r>
              <a:rPr lang="en-CA" b="0" i="0" dirty="0">
                <a:solidFill>
                  <a:srgbClr val="000000"/>
                </a:solidFill>
                <a:effectLst/>
                <a:latin typeface="system-ui"/>
              </a:rPr>
              <a:t> tell their story—</a:t>
            </a:r>
          </a:p>
          <a:p>
            <a:pPr algn="l"/>
            <a:endParaRPr lang="en-CA" b="0" i="0" dirty="0">
              <a:solidFill>
                <a:srgbClr val="000000"/>
              </a:solidFill>
              <a:effectLst/>
              <a:latin typeface="system-ui"/>
            </a:endParaRPr>
          </a:p>
          <a:p>
            <a:r>
              <a:rPr lang="en-CA" b="1" i="0" baseline="30000" dirty="0">
                <a:solidFill>
                  <a:srgbClr val="000000"/>
                </a:solidFill>
                <a:effectLst/>
                <a:latin typeface="system-ui"/>
              </a:rPr>
              <a:t>8 </a:t>
            </a:r>
            <a:r>
              <a:rPr lang="en-CA" b="0" i="0" dirty="0">
                <a:solidFill>
                  <a:srgbClr val="000000"/>
                </a:solidFill>
                <a:effectLst/>
                <a:latin typeface="system-ui"/>
              </a:rPr>
              <a:t>Let them give thanks to the </a:t>
            </a:r>
            <a:r>
              <a:rPr lang="en-CA" b="0" i="0" cap="small" dirty="0">
                <a:solidFill>
                  <a:srgbClr val="000000"/>
                </a:solidFill>
                <a:effectLst/>
                <a:latin typeface="system-ui"/>
              </a:rPr>
              <a:t>Lord</a:t>
            </a:r>
            <a:r>
              <a:rPr lang="en-CA" b="0" i="0" dirty="0">
                <a:solidFill>
                  <a:srgbClr val="000000"/>
                </a:solidFill>
                <a:effectLst/>
                <a:latin typeface="system-ui"/>
              </a:rPr>
              <a:t> for his unfailing love</a:t>
            </a:r>
            <a:br>
              <a:rPr lang="en-CA" dirty="0"/>
            </a:br>
            <a:r>
              <a:rPr lang="en-CA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CA" b="0" i="0" dirty="0">
                <a:solidFill>
                  <a:srgbClr val="000000"/>
                </a:solidFill>
                <a:effectLst/>
                <a:latin typeface="system-ui"/>
              </a:rPr>
              <a:t>and his wonderful deeds for mankind,</a:t>
            </a:r>
            <a:br>
              <a:rPr lang="en-CA" dirty="0"/>
            </a:br>
            <a:r>
              <a:rPr lang="en-CA" b="1" i="0" baseline="30000" dirty="0">
                <a:solidFill>
                  <a:srgbClr val="000000"/>
                </a:solidFill>
                <a:effectLst/>
                <a:latin typeface="system-ui"/>
              </a:rPr>
              <a:t>9 </a:t>
            </a:r>
            <a:r>
              <a:rPr lang="en-CA" b="0" i="0" dirty="0">
                <a:solidFill>
                  <a:srgbClr val="000000"/>
                </a:solidFill>
                <a:effectLst/>
                <a:latin typeface="system-ui"/>
              </a:rPr>
              <a:t>for he satisfies the thirsty</a:t>
            </a:r>
            <a:br>
              <a:rPr lang="en-CA" dirty="0"/>
            </a:br>
            <a:r>
              <a:rPr lang="en-CA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CA" b="0" i="0" dirty="0">
                <a:solidFill>
                  <a:srgbClr val="000000"/>
                </a:solidFill>
                <a:effectLst/>
                <a:latin typeface="system-ui"/>
              </a:rPr>
              <a:t>and fills the hungry with good things.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71711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0779E8-6DD3-E73B-7008-AB7EC1484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10" y="496653"/>
            <a:ext cx="6616802" cy="53070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EE8DAE-4DEE-1CA6-2A03-C6BA0856A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426" y="1161825"/>
            <a:ext cx="4088508" cy="46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44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19AC01-C372-3229-9EF8-6D280DE72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32" y="710005"/>
            <a:ext cx="3867352" cy="5163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095CC7-54C3-735A-3B0D-71C923B09490}"/>
              </a:ext>
            </a:extLst>
          </p:cNvPr>
          <p:cNvSpPr txBox="1"/>
          <p:nvPr/>
        </p:nvSpPr>
        <p:spPr>
          <a:xfrm>
            <a:off x="5779239" y="710005"/>
            <a:ext cx="4216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Church Service onboard Queen Mary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E1966-48C0-EAC0-D8B3-C74740832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239" y="2255633"/>
            <a:ext cx="4449042" cy="361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30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5E73C-0C94-46C7-8D49-FD741B5A2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Isaiah 41:13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6F6D5-21B2-B52A-7005-A26BC135810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CA" b="1" baseline="30000" dirty="0">
              <a:solidFill>
                <a:srgbClr val="000000"/>
              </a:solidFill>
              <a:latin typeface="system-ui"/>
            </a:endParaRPr>
          </a:p>
          <a:p>
            <a:r>
              <a:rPr lang="en-CA" b="0" i="0" dirty="0">
                <a:solidFill>
                  <a:srgbClr val="000000"/>
                </a:solidFill>
                <a:effectLst/>
                <a:latin typeface="system-ui"/>
              </a:rPr>
              <a:t>For I am the </a:t>
            </a:r>
            <a:r>
              <a:rPr lang="en-CA" b="0" i="0" cap="small" dirty="0">
                <a:solidFill>
                  <a:srgbClr val="000000"/>
                </a:solidFill>
                <a:effectLst/>
                <a:latin typeface="system-ui"/>
              </a:rPr>
              <a:t>Lord</a:t>
            </a:r>
            <a:r>
              <a:rPr lang="en-CA" b="0" i="0" dirty="0">
                <a:solidFill>
                  <a:srgbClr val="000000"/>
                </a:solidFill>
                <a:effectLst/>
                <a:latin typeface="system-ui"/>
              </a:rPr>
              <a:t> your God</a:t>
            </a:r>
            <a:br>
              <a:rPr lang="en-CA" dirty="0"/>
            </a:br>
            <a:r>
              <a:rPr lang="en-CA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CA" b="0" i="0" dirty="0">
                <a:solidFill>
                  <a:srgbClr val="000000"/>
                </a:solidFill>
                <a:effectLst/>
                <a:latin typeface="system-ui"/>
              </a:rPr>
              <a:t>who takes hold of your right hand</a:t>
            </a:r>
            <a:br>
              <a:rPr lang="en-CA" dirty="0"/>
            </a:br>
            <a:r>
              <a:rPr lang="en-CA" b="0" i="0" dirty="0">
                <a:solidFill>
                  <a:srgbClr val="000000"/>
                </a:solidFill>
                <a:effectLst/>
                <a:latin typeface="system-ui"/>
              </a:rPr>
              <a:t>and says to you, Do not fear;</a:t>
            </a:r>
            <a:br>
              <a:rPr lang="en-CA" dirty="0"/>
            </a:br>
            <a:r>
              <a:rPr lang="en-CA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CA" b="0" i="0" dirty="0">
                <a:solidFill>
                  <a:srgbClr val="000000"/>
                </a:solidFill>
                <a:effectLst/>
                <a:latin typeface="system-ui"/>
              </a:rPr>
              <a:t>I will help you.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42458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AAF34-1D99-1DCF-B2B1-AE8CE9311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345" y="451821"/>
            <a:ext cx="5051647" cy="62125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654C8-5D75-0641-7AB3-2E442734B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69" y="1198177"/>
            <a:ext cx="6073319" cy="446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57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A1DF9-F67B-9B11-F4C3-3E7C5F8E5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Philippians 4:6-7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204EA-3CA9-2B51-A18D-415F770BA87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CA" b="1" i="0" baseline="30000" dirty="0">
              <a:solidFill>
                <a:srgbClr val="000000"/>
              </a:solidFill>
              <a:effectLst/>
              <a:latin typeface="system-ui"/>
            </a:endParaRPr>
          </a:p>
          <a:p>
            <a:r>
              <a:rPr lang="en-CA" b="1" i="0" baseline="30000" dirty="0">
                <a:solidFill>
                  <a:srgbClr val="000000"/>
                </a:solidFill>
                <a:effectLst/>
                <a:latin typeface="system-ui"/>
              </a:rPr>
              <a:t>6 </a:t>
            </a:r>
            <a:r>
              <a:rPr lang="en-CA" b="0" i="0" dirty="0">
                <a:solidFill>
                  <a:srgbClr val="000000"/>
                </a:solidFill>
                <a:effectLst/>
                <a:latin typeface="system-ui"/>
              </a:rPr>
              <a:t>Do not be anxious about anything, but in every situation, by prayer and petition, with thanksgiving, present your requests to God. </a:t>
            </a:r>
          </a:p>
          <a:p>
            <a:r>
              <a:rPr lang="en-CA" b="1" i="0" baseline="30000" dirty="0">
                <a:solidFill>
                  <a:srgbClr val="000000"/>
                </a:solidFill>
                <a:effectLst/>
                <a:latin typeface="system-ui"/>
              </a:rPr>
              <a:t>7 </a:t>
            </a:r>
            <a:r>
              <a:rPr lang="en-CA" b="0" i="0" dirty="0">
                <a:solidFill>
                  <a:srgbClr val="000000"/>
                </a:solidFill>
                <a:effectLst/>
                <a:latin typeface="system-ui"/>
              </a:rPr>
              <a:t>And the peace of God, which transcends all understanding, will guard your hearts and your minds in Christ Jesus.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0778414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15490</TotalTime>
  <Words>332</Words>
  <Application>Microsoft Office PowerPoint</Application>
  <PresentationFormat>Widescreen</PresentationFormat>
  <Paragraphs>43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Courier New</vt:lpstr>
      <vt:lpstr>system-ui</vt:lpstr>
      <vt:lpstr>Retrospect</vt:lpstr>
      <vt:lpstr>PowerPoint Presentation</vt:lpstr>
      <vt:lpstr>Our Prayer Journey</vt:lpstr>
      <vt:lpstr>Conclusion</vt:lpstr>
      <vt:lpstr>Psalm 107</vt:lpstr>
      <vt:lpstr>PowerPoint Presentation</vt:lpstr>
      <vt:lpstr>PowerPoint Presentation</vt:lpstr>
      <vt:lpstr>Isaiah 41:13</vt:lpstr>
      <vt:lpstr>PowerPoint Presentation</vt:lpstr>
      <vt:lpstr>Philippians 4:6-7</vt:lpstr>
      <vt:lpstr>1 John 5:14-15</vt:lpstr>
      <vt:lpstr>PowerPoint Presentation</vt:lpstr>
      <vt:lpstr>Don’t Misunderstand Prayer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God Who Restores</dc:title>
  <dc:creator>Graham Brum</dc:creator>
  <cp:lastModifiedBy>Graham Brum</cp:lastModifiedBy>
  <cp:revision>7</cp:revision>
  <cp:lastPrinted>2024-09-21T19:39:34Z</cp:lastPrinted>
  <dcterms:created xsi:type="dcterms:W3CDTF">2023-10-21T14:08:22Z</dcterms:created>
  <dcterms:modified xsi:type="dcterms:W3CDTF">2024-09-22T01:04:55Z</dcterms:modified>
</cp:coreProperties>
</file>