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48ec48591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48ec48591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8ec4859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8ec4859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48ec48591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48ec48591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48ec48591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48ec48591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8ec48591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48ec48591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8ec485913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48ec485913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48ec48591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48ec48591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Hearing From The Lord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Basics: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Recap: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Our </a:t>
            </a:r>
            <a:r>
              <a:rPr b="1" lang="en"/>
              <a:t>Identity</a:t>
            </a:r>
            <a:r>
              <a:rPr b="1" lang="en"/>
              <a:t> </a:t>
            </a:r>
            <a:r>
              <a:rPr b="1" lang="en"/>
              <a:t>Journey</a:t>
            </a:r>
            <a:r>
              <a:rPr b="1" lang="en"/>
              <a:t>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Letting go to lies (opening up for God)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Learning</a:t>
            </a:r>
            <a:r>
              <a:rPr b="1" lang="en"/>
              <a:t> Who God is (Filling the opening with Him)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Hearing His voice for Ourselves and </a:t>
            </a:r>
            <a:r>
              <a:rPr b="1" lang="en"/>
              <a:t>Others</a:t>
            </a:r>
            <a:r>
              <a:rPr b="1" lang="en"/>
              <a:t> (To  learn our true identities)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Next: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Taking what we have learned to others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70">
                <a:solidFill>
                  <a:srgbClr val="5E4593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Jeremiah 33:3 – I Will Answer You and Tell You Great Things </a:t>
            </a:r>
            <a:endParaRPr sz="1870">
              <a:solidFill>
                <a:srgbClr val="5E4593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rgbClr val="5E459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20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“Call to me and I will answer you and tell you great and unsearchable things you do not know.”</a:t>
            </a:r>
            <a:endParaRPr i="1" sz="20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200">
                <a:latin typeface="Raleway"/>
                <a:ea typeface="Raleway"/>
                <a:cs typeface="Raleway"/>
                <a:sym typeface="Raleway"/>
              </a:rPr>
              <a:t>God Knows More Than We Do. PERIOD</a:t>
            </a:r>
            <a:endParaRPr b="1" sz="22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22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670">
                <a:solidFill>
                  <a:srgbClr val="5E4593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Matthew 7:24 – Hear His Words And Put Them Into Practice </a:t>
            </a:r>
            <a:endParaRPr sz="1670">
              <a:solidFill>
                <a:srgbClr val="5E4593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“Therefore everyone who hears these words of mine and puts them into practice is like a wise man who built his house on the rock.”</a:t>
            </a:r>
            <a:endParaRPr i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2100"/>
              </a:spcBef>
              <a:spcAft>
                <a:spcPts val="1200"/>
              </a:spcAft>
              <a:buNone/>
            </a:pPr>
            <a:r>
              <a:rPr b="1" lang="en"/>
              <a:t>Build on </a:t>
            </a:r>
            <a:r>
              <a:rPr b="1" lang="en"/>
              <a:t>God's</a:t>
            </a:r>
            <a:r>
              <a:rPr b="1" lang="en"/>
              <a:t> foundation not your own.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5E4593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Matthew 4:4 – Man Shall Live On Every Word That Comes From the Mouth of God </a:t>
            </a:r>
            <a:endParaRPr sz="2411"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21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“Jesus answered, “It is written: ‘Man shall not live on bread alone, but on every word that comes from the mouth of God.’”</a:t>
            </a:r>
            <a:endParaRPr i="1" sz="21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2100"/>
              </a:spcBef>
              <a:spcAft>
                <a:spcPts val="1200"/>
              </a:spcAft>
              <a:buNone/>
            </a:pPr>
            <a:r>
              <a:rPr b="1" lang="en"/>
              <a:t>The </a:t>
            </a:r>
            <a:r>
              <a:rPr b="1" lang="en"/>
              <a:t>Lord's</a:t>
            </a:r>
            <a:r>
              <a:rPr b="1" lang="en"/>
              <a:t> words are our food!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70">
                <a:solidFill>
                  <a:srgbClr val="5E4593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Genesis 3:8 – They Heard the Sound of the Lord God </a:t>
            </a:r>
            <a:endParaRPr sz="1870">
              <a:solidFill>
                <a:srgbClr val="5E4593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10000"/>
          </a:bodyPr>
          <a:lstStyle/>
          <a:p>
            <a:pPr indent="0" lvl="0" marL="0" rtl="0" algn="l">
              <a:lnSpc>
                <a:spcPct val="10625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3"/>
              <a:buFont typeface="Arial"/>
              <a:buNone/>
            </a:pPr>
            <a:r>
              <a:rPr b="1" baseline="30000" lang="en" sz="48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7 “</a:t>
            </a:r>
            <a:r>
              <a:rPr lang="en" sz="38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And the eyes of them both were opened, and they knew that they </a:t>
            </a:r>
            <a:r>
              <a:rPr i="1" lang="en" sz="38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were</a:t>
            </a:r>
            <a:r>
              <a:rPr lang="en" sz="38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naked; and they sewed fig leaves together, and made themselves aprons. </a:t>
            </a:r>
            <a:r>
              <a:rPr b="1" baseline="30000" lang="en" sz="48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8 </a:t>
            </a:r>
            <a:r>
              <a:rPr lang="en" sz="38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And they heard the voice of the </a:t>
            </a:r>
            <a:r>
              <a:rPr lang="en" sz="3800" cap="small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Lord</a:t>
            </a:r>
            <a:r>
              <a:rPr lang="en" sz="38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God walking in the garden in the cool of the day: and Adam and his wife hid themselves from the presence of the </a:t>
            </a:r>
            <a:r>
              <a:rPr lang="en" sz="3800" cap="small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Lord</a:t>
            </a:r>
            <a:r>
              <a:rPr lang="en" sz="38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God amongst the trees of the garden.”</a:t>
            </a:r>
            <a:endParaRPr sz="3800">
              <a:solidFill>
                <a:schemeClr val="dk1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8947"/>
              <a:buFont typeface="Arial"/>
              <a:buNone/>
            </a:pPr>
            <a:r>
              <a:t/>
            </a:r>
            <a:endParaRPr sz="3800">
              <a:solidFill>
                <a:srgbClr val="3D3D3D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b="1" lang="en" sz="3244"/>
              <a:t>Be Vulnerable!</a:t>
            </a:r>
            <a:endParaRPr b="1" sz="3244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3244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670">
                <a:solidFill>
                  <a:srgbClr val="5E4593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John 14:26 – The Holy Spirit Will Remind You Of Everything Jesus Has Said </a:t>
            </a:r>
            <a:endParaRPr sz="1670">
              <a:solidFill>
                <a:srgbClr val="5E4593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90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“But the Advocate, the Holy Spirit, whom the Father will send in my name, will teach you all things and will remind you of everything I have said to you.”</a:t>
            </a:r>
            <a:endParaRPr i="1" sz="190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2100"/>
              </a:spcBef>
              <a:spcAft>
                <a:spcPts val="1200"/>
              </a:spcAft>
              <a:buNone/>
            </a:pPr>
            <a:r>
              <a:rPr b="1" lang="en"/>
              <a:t>When we are </a:t>
            </a:r>
            <a:r>
              <a:rPr b="1" lang="en"/>
              <a:t>spoken</a:t>
            </a:r>
            <a:r>
              <a:rPr b="1" lang="en"/>
              <a:t> to God will always remind us. But don’t forget to remind yourself.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Acting Out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11700" y="1289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To hear for yourselves.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Then hear for </a:t>
            </a:r>
            <a:r>
              <a:rPr b="1" lang="en"/>
              <a:t>each other. 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