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Raleway"/>
      <p:regular r:id="rId14"/>
      <p:bold r:id="rId15"/>
      <p:italic r:id="rId16"/>
      <p:boldItalic r:id="rId17"/>
    </p:embeddedFont>
    <p:embeddedFont>
      <p:font typeface="La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Lat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bold.fntdata"/><Relationship Id="rId14" Type="http://schemas.openxmlformats.org/officeDocument/2006/relationships/font" Target="fonts/Raleway-regular.fntdata"/><Relationship Id="rId17" Type="http://schemas.openxmlformats.org/officeDocument/2006/relationships/font" Target="fonts/Raleway-boldItalic.fntdata"/><Relationship Id="rId16" Type="http://schemas.openxmlformats.org/officeDocument/2006/relationships/font" Target="fonts/Raleway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bold.fntdata"/><Relationship Id="rId6" Type="http://schemas.openxmlformats.org/officeDocument/2006/relationships/slide" Target="slides/slide1.xml"/><Relationship Id="rId18" Type="http://schemas.openxmlformats.org/officeDocument/2006/relationships/font" Target="fonts/La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48ec485913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48ec485913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48ec48591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48ec48591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48ec485913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48ec485913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48ec485913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48ec485913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48ec485913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48ec485913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48ec485913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48ec485913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48ec485913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48ec485913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Hearing From The Lord</a:t>
            </a:r>
            <a:endParaRPr/>
          </a:p>
        </p:txBody>
      </p:sp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Basics: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Recap:</a:t>
            </a:r>
            <a:endParaRPr/>
          </a:p>
        </p:txBody>
      </p:sp>
      <p:sp>
        <p:nvSpPr>
          <p:cNvPr id="79" name="Google Shape;79;p1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Our </a:t>
            </a:r>
            <a:r>
              <a:rPr b="1" lang="en"/>
              <a:t>Identity</a:t>
            </a:r>
            <a:r>
              <a:rPr b="1" lang="en"/>
              <a:t> </a:t>
            </a:r>
            <a:r>
              <a:rPr b="1" lang="en"/>
              <a:t>Journey</a:t>
            </a:r>
            <a:r>
              <a:rPr b="1" lang="en"/>
              <a:t>: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Letting go to lies (opening up for God)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Learning</a:t>
            </a:r>
            <a:r>
              <a:rPr b="1" lang="en"/>
              <a:t> Who God is (Filling the opening with Him)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Hearing His voice for Ourselves and </a:t>
            </a:r>
            <a:r>
              <a:rPr b="1" lang="en"/>
              <a:t>Others</a:t>
            </a:r>
            <a:r>
              <a:rPr b="1" lang="en"/>
              <a:t> (To  learn our true identities)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Next: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Taking what we have learned to others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1870">
                <a:solidFill>
                  <a:srgbClr val="5E4593"/>
                </a:solidFill>
                <a:highlight>
                  <a:schemeClr val="lt1"/>
                </a:highlight>
                <a:latin typeface="Verdana"/>
                <a:ea typeface="Verdana"/>
                <a:cs typeface="Verdana"/>
                <a:sym typeface="Verdana"/>
              </a:rPr>
              <a:t>Jeremiah 33:3 – I Will Answer You and Tell You Great Things </a:t>
            </a:r>
            <a:endParaRPr sz="1870">
              <a:solidFill>
                <a:srgbClr val="5E4593"/>
              </a:solidFill>
              <a:highlight>
                <a:schemeClr val="lt1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ctr">
              <a:spcBef>
                <a:spcPts val="40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700"/>
          </a:p>
        </p:txBody>
      </p:sp>
      <p:sp>
        <p:nvSpPr>
          <p:cNvPr id="85" name="Google Shape;85;p15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300">
              <a:solidFill>
                <a:srgbClr val="5E4593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20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“Call to me and I will answer you and tell you great and unsearchable things you do not know.”</a:t>
            </a:r>
            <a:endParaRPr i="1" sz="200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ctr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" sz="2200">
                <a:latin typeface="Raleway"/>
                <a:ea typeface="Raleway"/>
                <a:cs typeface="Raleway"/>
                <a:sym typeface="Raleway"/>
              </a:rPr>
              <a:t>God Knows More Than We Do. PERIOD</a:t>
            </a:r>
            <a:endParaRPr b="1" sz="2200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b="1" sz="2200"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1670">
                <a:solidFill>
                  <a:srgbClr val="5E4593"/>
                </a:solidFill>
                <a:highlight>
                  <a:schemeClr val="lt1"/>
                </a:highlight>
                <a:latin typeface="Verdana"/>
                <a:ea typeface="Verdana"/>
                <a:cs typeface="Verdana"/>
                <a:sym typeface="Verdana"/>
              </a:rPr>
              <a:t>Matthew 7:24 – Hear His Words And Put Them Into Practice </a:t>
            </a:r>
            <a:endParaRPr sz="1670">
              <a:solidFill>
                <a:srgbClr val="5E4593"/>
              </a:solidFill>
              <a:highlight>
                <a:schemeClr val="lt1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700"/>
          </a:p>
        </p:txBody>
      </p:sp>
      <p:sp>
        <p:nvSpPr>
          <p:cNvPr id="91" name="Google Shape;91;p16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9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“Therefore everyone who hears these words of mine and puts them into practice is like a wise man who built his house on the rock.”</a:t>
            </a:r>
            <a:endParaRPr i="1" sz="190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2100"/>
              </a:spcBef>
              <a:spcAft>
                <a:spcPts val="1200"/>
              </a:spcAft>
              <a:buNone/>
            </a:pPr>
            <a:r>
              <a:rPr b="1" lang="en"/>
              <a:t>Build on </a:t>
            </a:r>
            <a:r>
              <a:rPr b="1" lang="en"/>
              <a:t>God's</a:t>
            </a:r>
            <a:r>
              <a:rPr b="1" lang="en"/>
              <a:t> foundation not your own.</a:t>
            </a:r>
            <a:endParaRPr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rgbClr val="5E4593"/>
                </a:solidFill>
                <a:highlight>
                  <a:schemeClr val="lt1"/>
                </a:highlight>
                <a:latin typeface="Verdana"/>
                <a:ea typeface="Verdana"/>
                <a:cs typeface="Verdana"/>
                <a:sym typeface="Verdana"/>
              </a:rPr>
              <a:t>Matthew 4:4 – Man Shall Live On Every Word That Comes From the Mouth of God </a:t>
            </a:r>
            <a:endParaRPr sz="2411"/>
          </a:p>
        </p:txBody>
      </p:sp>
      <p:sp>
        <p:nvSpPr>
          <p:cNvPr id="97" name="Google Shape;97;p17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21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“Jesus answered, “It is written: ‘Man shall not live on bread alone, but on every word that comes from the mouth of God.’”</a:t>
            </a:r>
            <a:endParaRPr i="1" sz="210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2100"/>
              </a:spcBef>
              <a:spcAft>
                <a:spcPts val="1200"/>
              </a:spcAft>
              <a:buNone/>
            </a:pPr>
            <a:r>
              <a:rPr b="1" lang="en"/>
              <a:t>The </a:t>
            </a:r>
            <a:r>
              <a:rPr b="1" lang="en"/>
              <a:t>Lord's</a:t>
            </a:r>
            <a:r>
              <a:rPr b="1" lang="en"/>
              <a:t> words are our food!</a:t>
            </a:r>
            <a:endParaRPr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1870">
                <a:solidFill>
                  <a:srgbClr val="5E4593"/>
                </a:solidFill>
                <a:highlight>
                  <a:schemeClr val="lt1"/>
                </a:highlight>
                <a:latin typeface="Verdana"/>
                <a:ea typeface="Verdana"/>
                <a:cs typeface="Verdana"/>
                <a:sym typeface="Verdana"/>
              </a:rPr>
              <a:t>Genesis 3:8 – They Heard the Sound of the Lord God </a:t>
            </a:r>
            <a:endParaRPr sz="1870">
              <a:solidFill>
                <a:srgbClr val="5E4593"/>
              </a:solidFill>
              <a:highlight>
                <a:schemeClr val="lt1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700"/>
          </a:p>
        </p:txBody>
      </p:sp>
      <p:sp>
        <p:nvSpPr>
          <p:cNvPr id="103" name="Google Shape;103;p18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47500" lnSpcReduction="10000"/>
          </a:bodyPr>
          <a:lstStyle/>
          <a:p>
            <a:pPr indent="0" lvl="0" marL="0" rtl="0" algn="l">
              <a:lnSpc>
                <a:spcPct val="10625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3"/>
              <a:buFont typeface="Arial"/>
              <a:buNone/>
            </a:pPr>
            <a:r>
              <a:rPr b="1" baseline="30000" lang="en" sz="4800">
                <a:solidFill>
                  <a:schemeClr val="dk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7 “</a:t>
            </a:r>
            <a:r>
              <a:rPr lang="en" sz="3800">
                <a:solidFill>
                  <a:schemeClr val="dk1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And the eyes of them both were opened, and they knew that they </a:t>
            </a:r>
            <a:r>
              <a:rPr i="1" lang="en" sz="3800">
                <a:solidFill>
                  <a:schemeClr val="dk1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were</a:t>
            </a:r>
            <a:r>
              <a:rPr lang="en" sz="3800">
                <a:solidFill>
                  <a:schemeClr val="dk1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 naked; and they sewed fig leaves together, and made themselves aprons. </a:t>
            </a:r>
            <a:r>
              <a:rPr b="1" baseline="30000" lang="en" sz="4800">
                <a:solidFill>
                  <a:schemeClr val="dk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8 </a:t>
            </a:r>
            <a:r>
              <a:rPr lang="en" sz="3800">
                <a:solidFill>
                  <a:schemeClr val="dk1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And they heard the voice of the </a:t>
            </a:r>
            <a:r>
              <a:rPr lang="en" sz="3800" cap="small">
                <a:solidFill>
                  <a:schemeClr val="dk1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Lord</a:t>
            </a:r>
            <a:r>
              <a:rPr lang="en" sz="3800">
                <a:solidFill>
                  <a:schemeClr val="dk1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 God walking in the garden in the cool of the day: and Adam and his wife hid themselves from the presence of the </a:t>
            </a:r>
            <a:r>
              <a:rPr lang="en" sz="3800" cap="small">
                <a:solidFill>
                  <a:schemeClr val="dk1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Lord</a:t>
            </a:r>
            <a:r>
              <a:rPr lang="en" sz="3800">
                <a:solidFill>
                  <a:schemeClr val="dk1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 God amongst the trees of the garden.”</a:t>
            </a:r>
            <a:endParaRPr sz="3800">
              <a:solidFill>
                <a:schemeClr val="dk1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8947"/>
              <a:buFont typeface="Arial"/>
              <a:buNone/>
            </a:pPr>
            <a:r>
              <a:t/>
            </a:r>
            <a:endParaRPr sz="3800">
              <a:solidFill>
                <a:srgbClr val="3D3D3D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r>
              <a:rPr b="1" lang="en" sz="3244"/>
              <a:t>Be Vulnerable!</a:t>
            </a:r>
            <a:endParaRPr b="1" sz="3244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3244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1670">
                <a:solidFill>
                  <a:srgbClr val="5E4593"/>
                </a:solidFill>
                <a:highlight>
                  <a:schemeClr val="lt1"/>
                </a:highlight>
                <a:latin typeface="Verdana"/>
                <a:ea typeface="Verdana"/>
                <a:cs typeface="Verdana"/>
                <a:sym typeface="Verdana"/>
              </a:rPr>
              <a:t>John 14:26 – The Holy Spirit Will Remind You Of Everything Jesus Has Said </a:t>
            </a:r>
            <a:endParaRPr sz="1670">
              <a:solidFill>
                <a:srgbClr val="5E4593"/>
              </a:solidFill>
              <a:highlight>
                <a:schemeClr val="lt1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700"/>
          </a:p>
        </p:txBody>
      </p:sp>
      <p:sp>
        <p:nvSpPr>
          <p:cNvPr id="109" name="Google Shape;109;p19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9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“But the Advocate, the Holy Spirit, whom the Father will send in my name, will teach you all things and will remind you of everything I have said to you.”</a:t>
            </a:r>
            <a:endParaRPr i="1" sz="190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2100"/>
              </a:spcBef>
              <a:spcAft>
                <a:spcPts val="1200"/>
              </a:spcAft>
              <a:buNone/>
            </a:pPr>
            <a:r>
              <a:rPr b="1" lang="en"/>
              <a:t>When we are </a:t>
            </a:r>
            <a:r>
              <a:rPr b="1" lang="en"/>
              <a:t>spoken</a:t>
            </a:r>
            <a:r>
              <a:rPr b="1" lang="en"/>
              <a:t> to God will always remind us. But don’t forget to remind yourself.</a:t>
            </a:r>
            <a:endParaRPr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0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Acting Out</a:t>
            </a:r>
            <a:endParaRPr/>
          </a:p>
        </p:txBody>
      </p:sp>
      <p:sp>
        <p:nvSpPr>
          <p:cNvPr id="115" name="Google Shape;115;p20"/>
          <p:cNvSpPr txBox="1"/>
          <p:nvPr>
            <p:ph idx="1" type="body"/>
          </p:nvPr>
        </p:nvSpPr>
        <p:spPr>
          <a:xfrm>
            <a:off x="311700" y="12898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To hear for yourselves.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/>
              <a:t>Then hear for </a:t>
            </a:r>
            <a:r>
              <a:rPr b="1" lang="en"/>
              <a:t>each other. </a:t>
            </a:r>
            <a:endParaRPr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