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
        <p:nvSpPr>
          <p:cNvPr id="25" name="Google Shape;2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223b33a0f_0_2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223b33a0f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8223b33a0f_0_2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223b33a0f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g25fdd9884_0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 name="Google Shape;31;g25fdd9884_0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g25fdd9884_0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g25fdd9884_0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g25fdd9884_0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3" name="Google Shape;43;g25fdd9884_0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g28223b33a0f_0_2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g28223b33a0f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28223b33a0f_0_2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28223b33a0f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5fdd9884_0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5fdd9884_0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5fdd9884_01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5fdd9884_0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5fdd9884_0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5fdd9884_0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idx="1" type="subTitle"/>
          </p:nvPr>
        </p:nvSpPr>
        <p:spPr>
          <a:xfrm>
            <a:off x="685800" y="2840053"/>
            <a:ext cx="77724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dk2"/>
              </a:buClr>
              <a:buSzPts val="3000"/>
              <a:buNone/>
              <a:defRPr>
                <a:solidFill>
                  <a:schemeClr val="dk2"/>
                </a:solidFill>
              </a:defRPr>
            </a:lvl1pPr>
            <a:lvl2pPr lvl="1" rtl="0" algn="ctr">
              <a:spcBef>
                <a:spcPts val="0"/>
              </a:spcBef>
              <a:spcAft>
                <a:spcPts val="0"/>
              </a:spcAft>
              <a:buClr>
                <a:schemeClr val="dk2"/>
              </a:buClr>
              <a:buSzPts val="3000"/>
              <a:buNone/>
              <a:defRPr sz="3000">
                <a:solidFill>
                  <a:schemeClr val="dk2"/>
                </a:solidFill>
              </a:defRPr>
            </a:lvl2pPr>
            <a:lvl3pPr lvl="2" rtl="0" algn="ctr">
              <a:spcBef>
                <a:spcPts val="0"/>
              </a:spcBef>
              <a:spcAft>
                <a:spcPts val="0"/>
              </a:spcAft>
              <a:buClr>
                <a:schemeClr val="dk2"/>
              </a:buClr>
              <a:buSzPts val="3000"/>
              <a:buNone/>
              <a:defRPr sz="3000">
                <a:solidFill>
                  <a:schemeClr val="dk2"/>
                </a:solidFill>
              </a:defRPr>
            </a:lvl3pPr>
            <a:lvl4pPr lvl="3" rtl="0" algn="ctr">
              <a:spcBef>
                <a:spcPts val="0"/>
              </a:spcBef>
              <a:spcAft>
                <a:spcPts val="0"/>
              </a:spcAft>
              <a:buClr>
                <a:schemeClr val="dk2"/>
              </a:buClr>
              <a:buSzPts val="3000"/>
              <a:buNone/>
              <a:defRPr sz="3000">
                <a:solidFill>
                  <a:schemeClr val="dk2"/>
                </a:solidFill>
              </a:defRPr>
            </a:lvl4pPr>
            <a:lvl5pPr lvl="4" rtl="0" algn="ctr">
              <a:spcBef>
                <a:spcPts val="0"/>
              </a:spcBef>
              <a:spcAft>
                <a:spcPts val="0"/>
              </a:spcAft>
              <a:buClr>
                <a:schemeClr val="dk2"/>
              </a:buClr>
              <a:buSzPts val="3000"/>
              <a:buNone/>
              <a:defRPr sz="3000">
                <a:solidFill>
                  <a:schemeClr val="dk2"/>
                </a:solidFill>
              </a:defRPr>
            </a:lvl5pPr>
            <a:lvl6pPr lvl="5" rtl="0" algn="ctr">
              <a:spcBef>
                <a:spcPts val="0"/>
              </a:spcBef>
              <a:spcAft>
                <a:spcPts val="0"/>
              </a:spcAft>
              <a:buClr>
                <a:schemeClr val="dk2"/>
              </a:buClr>
              <a:buSzPts val="3000"/>
              <a:buNone/>
              <a:defRPr sz="3000">
                <a:solidFill>
                  <a:schemeClr val="dk2"/>
                </a:solidFill>
              </a:defRPr>
            </a:lvl6pPr>
            <a:lvl7pPr lvl="6" rtl="0" algn="ctr">
              <a:spcBef>
                <a:spcPts val="0"/>
              </a:spcBef>
              <a:spcAft>
                <a:spcPts val="0"/>
              </a:spcAft>
              <a:buClr>
                <a:schemeClr val="dk2"/>
              </a:buClr>
              <a:buSzPts val="3000"/>
              <a:buNone/>
              <a:defRPr sz="3000">
                <a:solidFill>
                  <a:schemeClr val="dk2"/>
                </a:solidFill>
              </a:defRPr>
            </a:lvl7pPr>
            <a:lvl8pPr lvl="7" rtl="0" algn="ctr">
              <a:spcBef>
                <a:spcPts val="0"/>
              </a:spcBef>
              <a:spcAft>
                <a:spcPts val="0"/>
              </a:spcAft>
              <a:buClr>
                <a:schemeClr val="dk2"/>
              </a:buClr>
              <a:buSzPts val="3000"/>
              <a:buNone/>
              <a:defRPr sz="3000">
                <a:solidFill>
                  <a:schemeClr val="dk2"/>
                </a:solidFill>
              </a:defRPr>
            </a:lvl8pPr>
            <a:lvl9pPr lvl="8" rtl="0" algn="ctr">
              <a:spcBef>
                <a:spcPts val="0"/>
              </a:spcBef>
              <a:spcAft>
                <a:spcPts val="0"/>
              </a:spcAft>
              <a:buClr>
                <a:schemeClr val="dk2"/>
              </a:buClr>
              <a:buSzPts val="3000"/>
              <a:buNone/>
              <a:defRPr sz="3000">
                <a:solidFill>
                  <a:schemeClr val="dk2"/>
                </a:solidFill>
              </a:defRPr>
            </a:lvl9pPr>
          </a:lstStyle>
          <a:p/>
        </p:txBody>
      </p:sp>
      <p:sp>
        <p:nvSpPr>
          <p:cNvPr id="10" name="Google Shape;10;p2"/>
          <p:cNvSpPr txBox="1"/>
          <p:nvPr>
            <p:ph type="ctrTitle"/>
          </p:nvPr>
        </p:nvSpPr>
        <p:spPr>
          <a:xfrm>
            <a:off x="685800" y="1583342"/>
            <a:ext cx="77724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1" name="Shape 11"/>
        <p:cNvGrpSpPr/>
        <p:nvPr/>
      </p:nvGrpSpPr>
      <p:grpSpPr>
        <a:xfrm>
          <a:off x="0" y="0"/>
          <a:ext cx="0" cy="0"/>
          <a:chOff x="0" y="0"/>
          <a:chExt cx="0" cy="0"/>
        </a:xfrm>
      </p:grpSpPr>
      <p:sp>
        <p:nvSpPr>
          <p:cNvPr id="12" name="Google Shape;12;p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13" name="Google Shape;13;p3"/>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4" name="Shape 14"/>
        <p:cNvGrpSpPr/>
        <p:nvPr/>
      </p:nvGrpSpPr>
      <p:grpSpPr>
        <a:xfrm>
          <a:off x="0" y="0"/>
          <a:ext cx="0" cy="0"/>
          <a:chOff x="0" y="0"/>
          <a:chExt cx="0" cy="0"/>
        </a:xfrm>
      </p:grpSpPr>
      <p:sp>
        <p:nvSpPr>
          <p:cNvPr id="15" name="Google Shape;15;p4"/>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16" name="Google Shape;16;p4"/>
          <p:cNvSpPr txBox="1"/>
          <p:nvPr>
            <p:ph idx="1" type="body"/>
          </p:nvPr>
        </p:nvSpPr>
        <p:spPr>
          <a:xfrm>
            <a:off x="457200" y="1200150"/>
            <a:ext cx="3994500" cy="37257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17" name="Google Shape;17;p4"/>
          <p:cNvSpPr txBox="1"/>
          <p:nvPr>
            <p:ph idx="2" type="body"/>
          </p:nvPr>
        </p:nvSpPr>
        <p:spPr>
          <a:xfrm>
            <a:off x="4692274" y="1200150"/>
            <a:ext cx="3994500" cy="37257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 name="Shape 18"/>
        <p:cNvGrpSpPr/>
        <p:nvPr/>
      </p:nvGrpSpPr>
      <p:grpSpPr>
        <a:xfrm>
          <a:off x="0" y="0"/>
          <a:ext cx="0" cy="0"/>
          <a:chOff x="0" y="0"/>
          <a:chExt cx="0" cy="0"/>
        </a:xfrm>
      </p:grpSpPr>
      <p:sp>
        <p:nvSpPr>
          <p:cNvPr id="19" name="Google Shape;19;p5"/>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 name="Shape 20"/>
        <p:cNvGrpSpPr/>
        <p:nvPr/>
      </p:nvGrpSpPr>
      <p:grpSpPr>
        <a:xfrm>
          <a:off x="0" y="0"/>
          <a:ext cx="0" cy="0"/>
          <a:chOff x="0" y="0"/>
          <a:chExt cx="0" cy="0"/>
        </a:xfrm>
      </p:grpSpPr>
      <p:sp>
        <p:nvSpPr>
          <p:cNvPr id="21" name="Google Shape;21;p6"/>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rtl="0" algn="ctr">
              <a:spcBef>
                <a:spcPts val="0"/>
              </a:spcBef>
              <a:spcAft>
                <a:spcPts val="0"/>
              </a:spcAft>
              <a:buClr>
                <a:schemeClr val="dk1"/>
              </a:buClr>
              <a:buSzPts val="18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ight-gradient">
    <p:bg>
      <p:bgPr>
        <a:gradFill>
          <a:gsLst>
            <a:gs pos="0">
              <a:schemeClr val="lt1"/>
            </a:gs>
            <a:gs pos="30000">
              <a:schemeClr val="lt1"/>
            </a:gs>
            <a:gs pos="100000">
              <a:schemeClr val="lt2"/>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dk1"/>
              </a:buClr>
              <a:buSzPts val="3600"/>
              <a:buNone/>
              <a:defRPr b="1" sz="3600">
                <a:solidFill>
                  <a:schemeClr val="dk1"/>
                </a:solidFill>
              </a:defRPr>
            </a:lvl1pPr>
            <a:lvl2pPr lvl="1" rtl="0">
              <a:spcBef>
                <a:spcPts val="0"/>
              </a:spcBef>
              <a:spcAft>
                <a:spcPts val="0"/>
              </a:spcAft>
              <a:buClr>
                <a:schemeClr val="dk1"/>
              </a:buClr>
              <a:buSzPts val="3600"/>
              <a:buNone/>
              <a:defRPr b="1" sz="3600">
                <a:solidFill>
                  <a:schemeClr val="dk1"/>
                </a:solidFill>
              </a:defRPr>
            </a:lvl2pPr>
            <a:lvl3pPr lvl="2" rtl="0">
              <a:spcBef>
                <a:spcPts val="0"/>
              </a:spcBef>
              <a:spcAft>
                <a:spcPts val="0"/>
              </a:spcAft>
              <a:buClr>
                <a:schemeClr val="dk1"/>
              </a:buClr>
              <a:buSzPts val="3600"/>
              <a:buNone/>
              <a:defRPr b="1" sz="3600">
                <a:solidFill>
                  <a:schemeClr val="dk1"/>
                </a:solidFill>
              </a:defRPr>
            </a:lvl3pPr>
            <a:lvl4pPr lvl="3" rtl="0">
              <a:spcBef>
                <a:spcPts val="0"/>
              </a:spcBef>
              <a:spcAft>
                <a:spcPts val="0"/>
              </a:spcAft>
              <a:buClr>
                <a:schemeClr val="dk1"/>
              </a:buClr>
              <a:buSzPts val="3600"/>
              <a:buNone/>
              <a:defRPr b="1" sz="3600">
                <a:solidFill>
                  <a:schemeClr val="dk1"/>
                </a:solidFill>
              </a:defRPr>
            </a:lvl4pPr>
            <a:lvl5pPr lvl="4" rtl="0">
              <a:spcBef>
                <a:spcPts val="0"/>
              </a:spcBef>
              <a:spcAft>
                <a:spcPts val="0"/>
              </a:spcAft>
              <a:buClr>
                <a:schemeClr val="dk1"/>
              </a:buClr>
              <a:buSzPts val="3600"/>
              <a:buNone/>
              <a:defRPr b="1" sz="3600">
                <a:solidFill>
                  <a:schemeClr val="dk1"/>
                </a:solidFill>
              </a:defRPr>
            </a:lvl5pPr>
            <a:lvl6pPr lvl="5" rtl="0">
              <a:spcBef>
                <a:spcPts val="0"/>
              </a:spcBef>
              <a:spcAft>
                <a:spcPts val="0"/>
              </a:spcAft>
              <a:buClr>
                <a:schemeClr val="dk1"/>
              </a:buClr>
              <a:buSzPts val="3600"/>
              <a:buNone/>
              <a:defRPr b="1" sz="3600">
                <a:solidFill>
                  <a:schemeClr val="dk1"/>
                </a:solidFill>
              </a:defRPr>
            </a:lvl6pPr>
            <a:lvl7pPr lvl="6" rtl="0">
              <a:spcBef>
                <a:spcPts val="0"/>
              </a:spcBef>
              <a:spcAft>
                <a:spcPts val="0"/>
              </a:spcAft>
              <a:buClr>
                <a:schemeClr val="dk1"/>
              </a:buClr>
              <a:buSzPts val="3600"/>
              <a:buNone/>
              <a:defRPr b="1" sz="3600">
                <a:solidFill>
                  <a:schemeClr val="dk1"/>
                </a:solidFill>
              </a:defRPr>
            </a:lvl7pPr>
            <a:lvl8pPr lvl="7" rtl="0">
              <a:spcBef>
                <a:spcPts val="0"/>
              </a:spcBef>
              <a:spcAft>
                <a:spcPts val="0"/>
              </a:spcAft>
              <a:buClr>
                <a:schemeClr val="dk1"/>
              </a:buClr>
              <a:buSzPts val="3600"/>
              <a:buNone/>
              <a:defRPr b="1" sz="3600">
                <a:solidFill>
                  <a:schemeClr val="dk1"/>
                </a:solidFill>
              </a:defRPr>
            </a:lvl8pPr>
            <a:lvl9pPr lvl="8" rtl="0">
              <a:spcBef>
                <a:spcPts val="0"/>
              </a:spcBef>
              <a:spcAft>
                <a:spcPts val="0"/>
              </a:spcAft>
              <a:buClr>
                <a:schemeClr val="dk1"/>
              </a:buClr>
              <a:buSzPts val="3600"/>
              <a:buNone/>
              <a:defRPr b="1" sz="3600">
                <a:solidFill>
                  <a:schemeClr val="dk1"/>
                </a:solidFill>
              </a:defRPr>
            </a:lvl9pPr>
          </a:lstStyle>
          <a:p/>
        </p:txBody>
      </p:sp>
      <p:sp>
        <p:nvSpPr>
          <p:cNvPr id="7" name="Google Shape;7;p1"/>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sz="3000"/>
            </a:lvl1pPr>
            <a:lvl2pPr indent="-381000" lvl="1" marL="914400" rtl="0">
              <a:spcBef>
                <a:spcPts val="0"/>
              </a:spcBef>
              <a:spcAft>
                <a:spcPts val="0"/>
              </a:spcAft>
              <a:buSzPts val="2400"/>
              <a:buChar char="○"/>
              <a:defRPr sz="2400"/>
            </a:lvl2pPr>
            <a:lvl3pPr indent="-381000" lvl="2" marL="1371600" rtl="0">
              <a:spcBef>
                <a:spcPts val="0"/>
              </a:spcBef>
              <a:spcAft>
                <a:spcPts val="0"/>
              </a:spcAft>
              <a:buSzPts val="2400"/>
              <a:buChar char="■"/>
              <a:defRPr sz="24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biblehub.com/ephesians/1-17.htm" TargetMode="External"/><Relationship Id="rId4" Type="http://schemas.openxmlformats.org/officeDocument/2006/relationships/hyperlink" Target="http://biblehub.com/ephesians/1-18.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biblehub.com/romans/8-30.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biblehub.com/matthew/16-14.htm" TargetMode="External"/><Relationship Id="rId4" Type="http://schemas.openxmlformats.org/officeDocument/2006/relationships/hyperlink" Target="http://biblehub.com/matthew/16-15.htm" TargetMode="External"/><Relationship Id="rId5" Type="http://schemas.openxmlformats.org/officeDocument/2006/relationships/hyperlink" Target="http://biblehub.com/matthew/16-16.htm" TargetMode="External"/><Relationship Id="rId6" Type="http://schemas.openxmlformats.org/officeDocument/2006/relationships/hyperlink" Target="http://biblehub.com/matthew/16-17.htm" TargetMode="External"/><Relationship Id="rId7" Type="http://schemas.openxmlformats.org/officeDocument/2006/relationships/hyperlink" Target="http://biblehub.com/matthew/16-18.htm" TargetMode="External"/><Relationship Id="rId8" Type="http://schemas.openxmlformats.org/officeDocument/2006/relationships/hyperlink" Target="http://biblehub.com/matthew/16-19.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biblehub.com/greek/1097.htm" TargetMode="External"/><Relationship Id="rId4" Type="http://schemas.openxmlformats.org/officeDocument/2006/relationships/hyperlink" Target="https://biblehub.com/greek/3326.htm" TargetMode="External"/><Relationship Id="rId5" Type="http://schemas.openxmlformats.org/officeDocument/2006/relationships/hyperlink" Target="https://biblehub.com/greek/3445.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biblehub.com/colossians/1-16.htm" TargetMode="External"/><Relationship Id="rId4" Type="http://schemas.openxmlformats.org/officeDocument/2006/relationships/hyperlink" Target="http://biblehub.com/colossians/1-17.htm" TargetMode="External"/><Relationship Id="rId5" Type="http://schemas.openxmlformats.org/officeDocument/2006/relationships/hyperlink" Target="http://biblehub.com/colossians/1-18.htm" TargetMode="External"/><Relationship Id="rId6" Type="http://schemas.openxmlformats.org/officeDocument/2006/relationships/hyperlink" Target="http://biblehub.com/colossians/1-19.htm" TargetMode="External"/><Relationship Id="rId7" Type="http://schemas.openxmlformats.org/officeDocument/2006/relationships/hyperlink" Target="http://biblehub.com/colossians/1-20.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biblehub.com/2_corinthians/3-17.htm" TargetMode="External"/><Relationship Id="rId4" Type="http://schemas.openxmlformats.org/officeDocument/2006/relationships/hyperlink" Target="http://biblehub.com/2_corinthians/3-18.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biblehub.com/1_john/3-3.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 name="Shape 26"/>
        <p:cNvGrpSpPr/>
        <p:nvPr/>
      </p:nvGrpSpPr>
      <p:grpSpPr>
        <a:xfrm>
          <a:off x="0" y="0"/>
          <a:ext cx="0" cy="0"/>
          <a:chOff x="0" y="0"/>
          <a:chExt cx="0" cy="0"/>
        </a:xfrm>
      </p:grpSpPr>
      <p:sp>
        <p:nvSpPr>
          <p:cNvPr id="27" name="Google Shape;27;p8"/>
          <p:cNvSpPr txBox="1"/>
          <p:nvPr>
            <p:ph type="ctrTitle"/>
          </p:nvPr>
        </p:nvSpPr>
        <p:spPr>
          <a:xfrm>
            <a:off x="44250" y="263620"/>
            <a:ext cx="9055500" cy="1148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300"/>
              <a:t>Identity In Christ</a:t>
            </a:r>
            <a:endParaRPr sz="5300"/>
          </a:p>
        </p:txBody>
      </p:sp>
      <p:sp>
        <p:nvSpPr>
          <p:cNvPr id="28" name="Google Shape;28;p8"/>
          <p:cNvSpPr txBox="1"/>
          <p:nvPr>
            <p:ph idx="1" type="subTitle"/>
          </p:nvPr>
        </p:nvSpPr>
        <p:spPr>
          <a:xfrm>
            <a:off x="317100" y="1503950"/>
            <a:ext cx="8509800" cy="2970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Week #1: Identifying the lies we’ve believed about identity</a:t>
            </a:r>
            <a:endParaRPr sz="2400"/>
          </a:p>
          <a:p>
            <a:pPr indent="0" lvl="0" marL="0" rtl="0" algn="ctr">
              <a:spcBef>
                <a:spcPts val="0"/>
              </a:spcBef>
              <a:spcAft>
                <a:spcPts val="0"/>
              </a:spcAft>
              <a:buNone/>
            </a:pPr>
            <a:r>
              <a:t/>
            </a:r>
            <a:endParaRPr sz="2400"/>
          </a:p>
          <a:p>
            <a:pPr indent="0" lvl="0" marL="0" rtl="0" algn="ctr">
              <a:spcBef>
                <a:spcPts val="0"/>
              </a:spcBef>
              <a:spcAft>
                <a:spcPts val="0"/>
              </a:spcAft>
              <a:buNone/>
            </a:pPr>
            <a:r>
              <a:rPr lang="en" sz="2400"/>
              <a:t>Week #2: Christ is the foundation of our identity</a:t>
            </a:r>
            <a:endParaRPr sz="2400"/>
          </a:p>
          <a:p>
            <a:pPr indent="0" lvl="0" marL="0" rtl="0" algn="ctr">
              <a:spcBef>
                <a:spcPts val="0"/>
              </a:spcBef>
              <a:spcAft>
                <a:spcPts val="0"/>
              </a:spcAft>
              <a:buNone/>
            </a:pPr>
            <a:r>
              <a:t/>
            </a:r>
            <a:endParaRPr sz="2400"/>
          </a:p>
          <a:p>
            <a:pPr indent="0" lvl="0" marL="0" rtl="0" algn="ctr">
              <a:spcBef>
                <a:spcPts val="0"/>
              </a:spcBef>
              <a:spcAft>
                <a:spcPts val="0"/>
              </a:spcAft>
              <a:buNone/>
            </a:pPr>
            <a:r>
              <a:rPr lang="en" sz="2400"/>
              <a:t>Week #3: Hearing God’s voice about identity</a:t>
            </a:r>
            <a:endParaRPr sz="2400"/>
          </a:p>
          <a:p>
            <a:pPr indent="0" lvl="0" marL="0" rtl="0" algn="ctr">
              <a:spcBef>
                <a:spcPts val="0"/>
              </a:spcBef>
              <a:spcAft>
                <a:spcPts val="0"/>
              </a:spcAft>
              <a:buNone/>
            </a:pPr>
            <a:r>
              <a:t/>
            </a:r>
            <a:endParaRPr sz="2400"/>
          </a:p>
          <a:p>
            <a:pPr indent="0" lvl="0" marL="0" rtl="0" algn="ctr">
              <a:spcBef>
                <a:spcPts val="0"/>
              </a:spcBef>
              <a:spcAft>
                <a:spcPts val="0"/>
              </a:spcAft>
              <a:buNone/>
            </a:pPr>
            <a:r>
              <a:rPr lang="en" sz="2400"/>
              <a:t>Week #4: Helping others find their identity in Christ</a:t>
            </a:r>
            <a:endParaRPr sz="2400"/>
          </a:p>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nvSpPr>
        <p:spPr>
          <a:xfrm>
            <a:off x="134250" y="173700"/>
            <a:ext cx="8875500" cy="4920300"/>
          </a:xfrm>
          <a:prstGeom prst="rect">
            <a:avLst/>
          </a:prstGeom>
          <a:noFill/>
          <a:ln>
            <a:noFill/>
          </a:ln>
        </p:spPr>
        <p:txBody>
          <a:bodyPr anchorCtr="0" anchor="t" bIns="91425" lIns="91425" spcFirstLastPara="1" rIns="91425" wrap="square" tIns="91425">
            <a:spAutoFit/>
          </a:bodyPr>
          <a:lstStyle/>
          <a:p>
            <a:pPr indent="-1371600" lvl="0" marL="1371600" rtl="0" algn="l">
              <a:lnSpc>
                <a:spcPct val="115000"/>
              </a:lnSpc>
              <a:spcBef>
                <a:spcPts val="0"/>
              </a:spcBef>
              <a:spcAft>
                <a:spcPts val="0"/>
              </a:spcAft>
              <a:buNone/>
            </a:pPr>
            <a:r>
              <a:rPr b="1" lang="en" sz="2100">
                <a:solidFill>
                  <a:schemeClr val="dk1"/>
                </a:solidFill>
              </a:rPr>
              <a:t>What is glory? </a:t>
            </a:r>
            <a:endParaRPr b="1" sz="2100">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 </a:t>
            </a:r>
            <a:r>
              <a:rPr b="1" lang="en" sz="1900">
                <a:solidFill>
                  <a:srgbClr val="001320"/>
                </a:solidFill>
              </a:rPr>
              <a:t>1391</a:t>
            </a:r>
            <a:r>
              <a:rPr lang="en" sz="1900">
                <a:solidFill>
                  <a:srgbClr val="001320"/>
                </a:solidFill>
              </a:rPr>
              <a:t> </a:t>
            </a:r>
            <a:r>
              <a:rPr i="1" lang="en" sz="1900">
                <a:solidFill>
                  <a:srgbClr val="001320"/>
                </a:solidFill>
              </a:rPr>
              <a:t>dóksa</a:t>
            </a:r>
            <a:r>
              <a:rPr lang="en" sz="1900">
                <a:solidFill>
                  <a:srgbClr val="001320"/>
                </a:solidFill>
              </a:rPr>
              <a:t> </a:t>
            </a:r>
            <a:r>
              <a:rPr lang="en" sz="1900">
                <a:solidFill>
                  <a:srgbClr val="001320"/>
                </a:solidFill>
              </a:rPr>
              <a:t>"what evokes </a:t>
            </a:r>
            <a:r>
              <a:rPr i="1" lang="en" sz="1900">
                <a:solidFill>
                  <a:srgbClr val="001320"/>
                </a:solidFill>
              </a:rPr>
              <a:t>good opinion</a:t>
            </a:r>
            <a:r>
              <a:rPr lang="en" sz="1900">
                <a:solidFill>
                  <a:srgbClr val="001320"/>
                </a:solidFill>
              </a:rPr>
              <a:t>, i.e. that something has </a:t>
            </a:r>
            <a:r>
              <a:rPr i="1" lang="en" sz="1900">
                <a:solidFill>
                  <a:srgbClr val="001320"/>
                </a:solidFill>
              </a:rPr>
              <a:t>inherent, intrinsic worth</a:t>
            </a:r>
            <a:r>
              <a:rPr lang="en" sz="2600">
                <a:solidFill>
                  <a:srgbClr val="001320"/>
                </a:solidFill>
              </a:rPr>
              <a:t>.</a:t>
            </a:r>
            <a:r>
              <a:rPr lang="en" sz="1900">
                <a:solidFill>
                  <a:srgbClr val="001320"/>
                </a:solidFill>
              </a:rPr>
              <a:t> It</a:t>
            </a:r>
            <a:r>
              <a:rPr lang="en" sz="1900">
                <a:solidFill>
                  <a:srgbClr val="001320"/>
                </a:solidFill>
              </a:rPr>
              <a:t> corresponds to the OT word, </a:t>
            </a:r>
            <a:r>
              <a:rPr i="1" lang="en" sz="1900">
                <a:solidFill>
                  <a:srgbClr val="001320"/>
                </a:solidFill>
              </a:rPr>
              <a:t>kabo</a:t>
            </a:r>
            <a:r>
              <a:rPr lang="en" sz="1900">
                <a:solidFill>
                  <a:srgbClr val="001320"/>
                </a:solidFill>
              </a:rPr>
              <a:t> (OT 3519, "to be </a:t>
            </a:r>
            <a:r>
              <a:rPr i="1" lang="en" sz="1900">
                <a:solidFill>
                  <a:srgbClr val="001320"/>
                </a:solidFill>
              </a:rPr>
              <a:t>heavy</a:t>
            </a:r>
            <a:r>
              <a:rPr lang="en" sz="1900">
                <a:solidFill>
                  <a:srgbClr val="001320"/>
                </a:solidFill>
              </a:rPr>
              <a:t>"). </a:t>
            </a:r>
            <a:r>
              <a:rPr b="1" lang="en" sz="1900">
                <a:solidFill>
                  <a:srgbClr val="001320"/>
                </a:solidFill>
              </a:rPr>
              <a:t>Both terms convey </a:t>
            </a:r>
            <a:r>
              <a:rPr b="1" i="1" lang="en" sz="1900">
                <a:solidFill>
                  <a:srgbClr val="001320"/>
                </a:solidFill>
              </a:rPr>
              <a:t>God's infinite</a:t>
            </a:r>
            <a:r>
              <a:rPr b="1" lang="en" sz="1900">
                <a:solidFill>
                  <a:srgbClr val="001320"/>
                </a:solidFill>
              </a:rPr>
              <a:t>, </a:t>
            </a:r>
            <a:r>
              <a:rPr b="1" i="1" lang="en" sz="1900">
                <a:solidFill>
                  <a:srgbClr val="001320"/>
                </a:solidFill>
              </a:rPr>
              <a:t>intrinsic worth</a:t>
            </a:r>
            <a:r>
              <a:rPr b="1" lang="en" sz="1900">
                <a:solidFill>
                  <a:srgbClr val="001320"/>
                </a:solidFill>
              </a:rPr>
              <a:t> (substance, essence).</a:t>
            </a:r>
            <a:r>
              <a:rPr lang="en" sz="1900">
                <a:solidFill>
                  <a:srgbClr val="001320"/>
                </a:solidFill>
              </a:rPr>
              <a:t> </a:t>
            </a:r>
            <a:r>
              <a:rPr b="1" lang="en" sz="1900">
                <a:solidFill>
                  <a:srgbClr val="001320"/>
                </a:solidFill>
              </a:rPr>
              <a:t>WOW</a:t>
            </a:r>
            <a:endParaRPr b="1" sz="1900">
              <a:solidFill>
                <a:srgbClr val="001320"/>
              </a:solidFill>
            </a:endParaRPr>
          </a:p>
          <a:p>
            <a:pPr indent="0" lvl="0" marL="0" rtl="0" algn="l">
              <a:lnSpc>
                <a:spcPct val="115000"/>
              </a:lnSpc>
              <a:spcBef>
                <a:spcPts val="0"/>
              </a:spcBef>
              <a:spcAft>
                <a:spcPts val="0"/>
              </a:spcAft>
              <a:buNone/>
            </a:pPr>
            <a:r>
              <a:t/>
            </a:r>
            <a:endParaRPr sz="1900">
              <a:solidFill>
                <a:srgbClr val="001320"/>
              </a:solidFill>
            </a:endParaRPr>
          </a:p>
          <a:p>
            <a:pPr indent="0" lvl="0" marL="0" rtl="0" algn="l">
              <a:lnSpc>
                <a:spcPct val="115000"/>
              </a:lnSpc>
              <a:spcBef>
                <a:spcPts val="0"/>
              </a:spcBef>
              <a:spcAft>
                <a:spcPts val="0"/>
              </a:spcAft>
              <a:buNone/>
            </a:pPr>
            <a:r>
              <a:rPr lang="en" sz="1900">
                <a:solidFill>
                  <a:srgbClr val="001320"/>
                </a:solidFill>
              </a:rPr>
              <a:t>Beholding in </a:t>
            </a:r>
            <a:r>
              <a:rPr b="1" lang="en" sz="1900">
                <a:solidFill>
                  <a:srgbClr val="001320"/>
                </a:solidFill>
              </a:rPr>
              <a:t>Jesus </a:t>
            </a:r>
            <a:r>
              <a:rPr lang="en" sz="1900">
                <a:solidFill>
                  <a:srgbClr val="001320"/>
                </a:solidFill>
              </a:rPr>
              <a:t>the </a:t>
            </a:r>
            <a:r>
              <a:rPr b="1" lang="en" sz="1900">
                <a:solidFill>
                  <a:srgbClr val="001320"/>
                </a:solidFill>
              </a:rPr>
              <a:t>glory </a:t>
            </a:r>
            <a:r>
              <a:rPr lang="en" sz="1900">
                <a:solidFill>
                  <a:srgbClr val="001320"/>
                </a:solidFill>
              </a:rPr>
              <a:t>of the </a:t>
            </a:r>
            <a:r>
              <a:rPr b="1" lang="en" sz="1900">
                <a:solidFill>
                  <a:srgbClr val="001320"/>
                </a:solidFill>
              </a:rPr>
              <a:t>Father</a:t>
            </a:r>
            <a:r>
              <a:rPr lang="en" sz="1900">
                <a:solidFill>
                  <a:srgbClr val="001320"/>
                </a:solidFill>
              </a:rPr>
              <a:t>, we learn to obey, love, and know Him. By daily </a:t>
            </a:r>
            <a:r>
              <a:rPr b="1" lang="en" sz="1900">
                <a:solidFill>
                  <a:srgbClr val="001320"/>
                </a:solidFill>
              </a:rPr>
              <a:t>beholding</a:t>
            </a:r>
            <a:r>
              <a:rPr lang="en" sz="1900">
                <a:solidFill>
                  <a:srgbClr val="001320"/>
                </a:solidFill>
              </a:rPr>
              <a:t> Him, who came as a Light into the world, we are more and more </a:t>
            </a:r>
            <a:r>
              <a:rPr b="1" lang="en" sz="1900">
                <a:solidFill>
                  <a:srgbClr val="001320"/>
                </a:solidFill>
              </a:rPr>
              <a:t>freed </a:t>
            </a:r>
            <a:r>
              <a:rPr lang="en" sz="1900">
                <a:solidFill>
                  <a:srgbClr val="001320"/>
                </a:solidFill>
              </a:rPr>
              <a:t>from the darkness of ignorance, error, sin, and misery; we learn that the command of God is everlasting life, which is to </a:t>
            </a:r>
            <a:r>
              <a:rPr b="1" lang="en" sz="1900">
                <a:solidFill>
                  <a:srgbClr val="001320"/>
                </a:solidFill>
              </a:rPr>
              <a:t>know</a:t>
            </a:r>
            <a:r>
              <a:rPr lang="en" sz="1900">
                <a:solidFill>
                  <a:srgbClr val="001320"/>
                </a:solidFill>
              </a:rPr>
              <a:t>, to </a:t>
            </a:r>
            <a:r>
              <a:rPr b="1" lang="en" sz="1900">
                <a:solidFill>
                  <a:srgbClr val="001320"/>
                </a:solidFill>
              </a:rPr>
              <a:t>intimately experience</a:t>
            </a:r>
            <a:r>
              <a:rPr lang="en" sz="1900">
                <a:solidFill>
                  <a:srgbClr val="001320"/>
                </a:solidFill>
              </a:rPr>
              <a:t>, and to be </a:t>
            </a:r>
            <a:r>
              <a:rPr b="1" lang="en" sz="1900">
                <a:solidFill>
                  <a:srgbClr val="001320"/>
                </a:solidFill>
              </a:rPr>
              <a:t>transformed </a:t>
            </a:r>
            <a:r>
              <a:rPr lang="en" sz="1900">
                <a:solidFill>
                  <a:srgbClr val="001320"/>
                </a:solidFill>
              </a:rPr>
              <a:t>and </a:t>
            </a:r>
            <a:r>
              <a:rPr b="1" lang="en" sz="1900">
                <a:solidFill>
                  <a:srgbClr val="001320"/>
                </a:solidFill>
              </a:rPr>
              <a:t>changed </a:t>
            </a:r>
            <a:r>
              <a:rPr lang="en" sz="1900">
                <a:solidFill>
                  <a:srgbClr val="001320"/>
                </a:solidFill>
              </a:rPr>
              <a:t>into the </a:t>
            </a:r>
            <a:r>
              <a:rPr b="1" lang="en" sz="1900">
                <a:solidFill>
                  <a:srgbClr val="001320"/>
                </a:solidFill>
              </a:rPr>
              <a:t>likeness </a:t>
            </a:r>
            <a:r>
              <a:rPr lang="en" sz="1900">
                <a:solidFill>
                  <a:srgbClr val="001320"/>
                </a:solidFill>
              </a:rPr>
              <a:t>and </a:t>
            </a:r>
            <a:r>
              <a:rPr b="1" lang="en" sz="1900">
                <a:solidFill>
                  <a:srgbClr val="001320"/>
                </a:solidFill>
              </a:rPr>
              <a:t>image </a:t>
            </a:r>
            <a:r>
              <a:rPr lang="en" sz="1900">
                <a:solidFill>
                  <a:srgbClr val="001320"/>
                </a:solidFill>
              </a:rPr>
              <a:t>of the </a:t>
            </a:r>
            <a:r>
              <a:rPr b="1" lang="en" sz="1900">
                <a:solidFill>
                  <a:srgbClr val="001320"/>
                </a:solidFill>
              </a:rPr>
              <a:t>Messiah, the Chosen and Anointed One, the Son of the Living God.</a:t>
            </a:r>
            <a:endParaRPr b="1" sz="1900">
              <a:solidFill>
                <a:srgbClr val="001320"/>
              </a:solidFill>
            </a:endParaRPr>
          </a:p>
          <a:p>
            <a:pPr indent="0" lvl="0" marL="0" rtl="0" algn="l">
              <a:lnSpc>
                <a:spcPct val="115000"/>
              </a:lnSpc>
              <a:spcBef>
                <a:spcPts val="0"/>
              </a:spcBef>
              <a:spcAft>
                <a:spcPts val="0"/>
              </a:spcAft>
              <a:buNone/>
            </a:pPr>
            <a:r>
              <a:t/>
            </a:r>
            <a:endParaRPr sz="1900">
              <a:solidFill>
                <a:srgbClr val="00132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18"/>
          <p:cNvSpPr txBox="1"/>
          <p:nvPr/>
        </p:nvSpPr>
        <p:spPr>
          <a:xfrm>
            <a:off x="0" y="0"/>
            <a:ext cx="3463500" cy="277080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b="1" lang="en" sz="2600">
                <a:solidFill>
                  <a:schemeClr val="lt1"/>
                </a:solidFill>
              </a:rPr>
              <a:t>Job 37</a:t>
            </a:r>
            <a:endParaRPr b="1" sz="2600">
              <a:solidFill>
                <a:schemeClr val="lt1"/>
              </a:solidFill>
            </a:endParaRPr>
          </a:p>
          <a:p>
            <a:pPr indent="0" lvl="0" marL="0" rtl="0" algn="l">
              <a:lnSpc>
                <a:spcPct val="200000"/>
              </a:lnSpc>
              <a:spcBef>
                <a:spcPts val="0"/>
              </a:spcBef>
              <a:spcAft>
                <a:spcPts val="0"/>
              </a:spcAft>
              <a:buNone/>
            </a:pPr>
            <a:r>
              <a:rPr b="1" lang="en" sz="2600">
                <a:solidFill>
                  <a:schemeClr val="lt1"/>
                </a:solidFill>
              </a:rPr>
              <a:t>Ezekiel 1</a:t>
            </a:r>
            <a:endParaRPr b="1" sz="2600">
              <a:solidFill>
                <a:schemeClr val="lt1"/>
              </a:solidFill>
            </a:endParaRPr>
          </a:p>
          <a:p>
            <a:pPr indent="0" lvl="0" marL="0" rtl="0" algn="l">
              <a:lnSpc>
                <a:spcPct val="200000"/>
              </a:lnSpc>
              <a:spcBef>
                <a:spcPts val="0"/>
              </a:spcBef>
              <a:spcAft>
                <a:spcPts val="0"/>
              </a:spcAft>
              <a:buNone/>
            </a:pPr>
            <a:r>
              <a:rPr b="1" lang="en" sz="2600">
                <a:solidFill>
                  <a:schemeClr val="lt1"/>
                </a:solidFill>
              </a:rPr>
              <a:t>Daniel 7:8-14</a:t>
            </a:r>
            <a:endParaRPr b="1" sz="2600">
              <a:solidFill>
                <a:schemeClr val="lt1"/>
              </a:solidFill>
            </a:endParaRPr>
          </a:p>
          <a:p>
            <a:pPr indent="0" lvl="0" marL="0" rtl="0" algn="l">
              <a:lnSpc>
                <a:spcPct val="200000"/>
              </a:lnSpc>
              <a:spcBef>
                <a:spcPts val="0"/>
              </a:spcBef>
              <a:spcAft>
                <a:spcPts val="0"/>
              </a:spcAft>
              <a:buNone/>
            </a:pPr>
            <a:r>
              <a:t/>
            </a:r>
            <a:endParaRPr b="1" sz="2600">
              <a:solidFill>
                <a:schemeClr val="lt1"/>
              </a:solidFill>
            </a:endParaRPr>
          </a:p>
          <a:p>
            <a:pPr indent="0" lvl="0" marL="0" rtl="0" algn="l">
              <a:lnSpc>
                <a:spcPct val="115000"/>
              </a:lnSpc>
              <a:spcBef>
                <a:spcPts val="0"/>
              </a:spcBef>
              <a:spcAft>
                <a:spcPts val="0"/>
              </a:spcAft>
              <a:buClr>
                <a:schemeClr val="dk1"/>
              </a:buClr>
              <a:buSzPts val="1100"/>
              <a:buFont typeface="Arial"/>
              <a:buNone/>
            </a:pPr>
            <a:r>
              <a:t/>
            </a:r>
            <a:endParaRPr b="1" sz="1900">
              <a:solidFill>
                <a:srgbClr val="001320"/>
              </a:solidFill>
            </a:endParaRPr>
          </a:p>
        </p:txBody>
      </p:sp>
      <p:sp>
        <p:nvSpPr>
          <p:cNvPr id="84" name="Google Shape;84;p18"/>
          <p:cNvSpPr txBox="1"/>
          <p:nvPr/>
        </p:nvSpPr>
        <p:spPr>
          <a:xfrm>
            <a:off x="5328300" y="3838875"/>
            <a:ext cx="3815700" cy="120360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Clr>
                <a:schemeClr val="dk1"/>
              </a:buClr>
              <a:buSzPts val="1100"/>
              <a:buFont typeface="Arial"/>
              <a:buNone/>
            </a:pPr>
            <a:r>
              <a:rPr b="1" lang="en" sz="2600">
                <a:solidFill>
                  <a:schemeClr val="lt1"/>
                </a:solidFill>
              </a:rPr>
              <a:t>Revelation 1:4-8, 12-20</a:t>
            </a:r>
            <a:endParaRPr b="1" sz="2600">
              <a:solidFill>
                <a:schemeClr val="lt1"/>
              </a:solidFill>
            </a:endParaRPr>
          </a:p>
          <a:p>
            <a:pPr indent="0" lvl="0" marL="0" rtl="0" algn="l">
              <a:lnSpc>
                <a:spcPct val="200000"/>
              </a:lnSpc>
              <a:spcBef>
                <a:spcPts val="0"/>
              </a:spcBef>
              <a:spcAft>
                <a:spcPts val="0"/>
              </a:spcAft>
              <a:buClr>
                <a:schemeClr val="dk1"/>
              </a:buClr>
              <a:buSzPts val="1100"/>
              <a:buFont typeface="Arial"/>
              <a:buNone/>
            </a:pPr>
            <a:r>
              <a:rPr b="1" lang="en" sz="2600">
                <a:solidFill>
                  <a:schemeClr val="lt1"/>
                </a:solidFill>
              </a:rPr>
              <a:t>Revelation 19:11-116</a:t>
            </a:r>
            <a:endParaRPr/>
          </a:p>
        </p:txBody>
      </p:sp>
      <p:sp>
        <p:nvSpPr>
          <p:cNvPr id="85" name="Google Shape;85;p18"/>
          <p:cNvSpPr txBox="1"/>
          <p:nvPr/>
        </p:nvSpPr>
        <p:spPr>
          <a:xfrm>
            <a:off x="5830425" y="202025"/>
            <a:ext cx="22947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900">
                <a:solidFill>
                  <a:schemeClr val="lt1"/>
                </a:solidFill>
              </a:rPr>
              <a:t>BEHOLD</a:t>
            </a:r>
            <a:endParaRPr b="1" sz="39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 name="Shape 32"/>
        <p:cNvGrpSpPr/>
        <p:nvPr/>
      </p:nvGrpSpPr>
      <p:grpSpPr>
        <a:xfrm>
          <a:off x="0" y="0"/>
          <a:ext cx="0" cy="0"/>
          <a:chOff x="0" y="0"/>
          <a:chExt cx="0" cy="0"/>
        </a:xfrm>
      </p:grpSpPr>
      <p:sp>
        <p:nvSpPr>
          <p:cNvPr id="33" name="Google Shape;33;p9"/>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Ephesians 1:16-18</a:t>
            </a:r>
            <a:endParaRPr/>
          </a:p>
        </p:txBody>
      </p:sp>
      <p:sp>
        <p:nvSpPr>
          <p:cNvPr id="34" name="Google Shape;34;p9"/>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sz="2400">
                <a:solidFill>
                  <a:srgbClr val="001320"/>
                </a:solidFill>
              </a:rPr>
              <a:t>I do not cease to give thanks for you, remembering you in my prayers,</a:t>
            </a:r>
            <a:r>
              <a:rPr lang="en" sz="2400">
                <a:solidFill>
                  <a:srgbClr val="001320"/>
                </a:solidFill>
                <a:uFill>
                  <a:noFill/>
                </a:uFill>
                <a:hlinkClick r:id="rId3">
                  <a:extLst>
                    <a:ext uri="{A12FA001-AC4F-418D-AE19-62706E023703}">
                      <ahyp:hlinkClr val="tx"/>
                    </a:ext>
                  </a:extLst>
                </a:hlinkClick>
              </a:rPr>
              <a:t> </a:t>
            </a:r>
            <a:r>
              <a:rPr lang="en" sz="2400">
                <a:solidFill>
                  <a:srgbClr val="001320"/>
                </a:solidFill>
              </a:rPr>
              <a:t>that the God of our Lord Jesus Christ, the Father of glory, </a:t>
            </a:r>
            <a:r>
              <a:rPr b="1" lang="en" sz="2400">
                <a:solidFill>
                  <a:srgbClr val="001320"/>
                </a:solidFill>
              </a:rPr>
              <a:t>may give you a spirit of wisdom and of revelation in the knowledge of him</a:t>
            </a:r>
            <a:r>
              <a:rPr lang="en" sz="2400">
                <a:solidFill>
                  <a:srgbClr val="001320"/>
                </a:solidFill>
              </a:rPr>
              <a:t>,</a:t>
            </a:r>
            <a:r>
              <a:rPr lang="en" sz="2400">
                <a:solidFill>
                  <a:srgbClr val="001320"/>
                </a:solidFill>
                <a:uFill>
                  <a:noFill/>
                </a:uFill>
                <a:hlinkClick r:id="rId4">
                  <a:extLst>
                    <a:ext uri="{A12FA001-AC4F-418D-AE19-62706E023703}">
                      <ahyp:hlinkClr val="tx"/>
                    </a:ext>
                  </a:extLst>
                </a:hlinkClick>
              </a:rPr>
              <a:t> </a:t>
            </a:r>
            <a:r>
              <a:rPr lang="en" sz="2400">
                <a:solidFill>
                  <a:srgbClr val="001320"/>
                </a:solidFill>
              </a:rPr>
              <a:t>having the eyes of your hearts enlightened, </a:t>
            </a:r>
            <a:r>
              <a:rPr lang="en" sz="2400">
                <a:solidFill>
                  <a:srgbClr val="001320"/>
                </a:solidFill>
              </a:rPr>
              <a:t>that you may know what is the hope to which He has called you</a:t>
            </a:r>
            <a:r>
              <a:rPr lang="en" sz="2400">
                <a:solidFill>
                  <a:srgbClr val="001320"/>
                </a:solidFill>
              </a:rPr>
              <a:t>.</a:t>
            </a:r>
            <a:endParaRPr sz="2400">
              <a:solidFill>
                <a:srgbClr val="001320"/>
              </a:solidFill>
            </a:endParaRPr>
          </a:p>
          <a:p>
            <a:pPr indent="0" lvl="0" marL="0" rtl="0" algn="l">
              <a:lnSpc>
                <a:spcPct val="115000"/>
              </a:lnSpc>
              <a:spcBef>
                <a:spcPts val="900"/>
              </a:spcBef>
              <a:spcAft>
                <a:spcPts val="0"/>
              </a:spcAft>
              <a:buClr>
                <a:schemeClr val="dk1"/>
              </a:buClr>
              <a:buSzPts val="1100"/>
              <a:buFont typeface="Arial"/>
              <a:buNone/>
            </a:pPr>
            <a:r>
              <a:t/>
            </a:r>
            <a:endParaRPr sz="1100">
              <a:solidFill>
                <a:srgbClr val="001320"/>
              </a:solidFill>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0"/>
          <p:cNvSpPr txBox="1"/>
          <p:nvPr>
            <p:ph type="title"/>
          </p:nvPr>
        </p:nvSpPr>
        <p:spPr>
          <a:xfrm>
            <a:off x="457200" y="182775"/>
            <a:ext cx="8229600" cy="1292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the hope to which He has called us?</a:t>
            </a:r>
            <a:endParaRPr/>
          </a:p>
        </p:txBody>
      </p:sp>
      <p:sp>
        <p:nvSpPr>
          <p:cNvPr id="40" name="Google Shape;40;p10"/>
          <p:cNvSpPr txBox="1"/>
          <p:nvPr>
            <p:ph idx="1" type="body"/>
          </p:nvPr>
        </p:nvSpPr>
        <p:spPr>
          <a:xfrm>
            <a:off x="457200" y="1475175"/>
            <a:ext cx="8229600" cy="3561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t>Romans 8:28-30</a:t>
            </a:r>
            <a:endParaRPr/>
          </a:p>
          <a:p>
            <a:pPr indent="-1028700" lvl="0" marL="1028700" rtl="0" algn="l">
              <a:lnSpc>
                <a:spcPct val="115000"/>
              </a:lnSpc>
              <a:spcBef>
                <a:spcPts val="0"/>
              </a:spcBef>
              <a:spcAft>
                <a:spcPts val="0"/>
              </a:spcAft>
              <a:buNone/>
            </a:pPr>
            <a:r>
              <a:rPr lang="en" sz="2000">
                <a:solidFill>
                  <a:srgbClr val="001320"/>
                </a:solidFill>
              </a:rPr>
              <a:t>And we have known that for those who love God all things do work </a:t>
            </a:r>
            <a:endParaRPr sz="2000">
              <a:solidFill>
                <a:srgbClr val="001320"/>
              </a:solidFill>
            </a:endParaRPr>
          </a:p>
          <a:p>
            <a:pPr indent="-1028700" lvl="0" marL="1028700" rtl="0" algn="l">
              <a:lnSpc>
                <a:spcPct val="115000"/>
              </a:lnSpc>
              <a:spcBef>
                <a:spcPts val="0"/>
              </a:spcBef>
              <a:spcAft>
                <a:spcPts val="0"/>
              </a:spcAft>
              <a:buNone/>
            </a:pPr>
            <a:r>
              <a:rPr lang="en" sz="2000">
                <a:solidFill>
                  <a:srgbClr val="001320"/>
                </a:solidFill>
              </a:rPr>
              <a:t>together for good, to those who are </a:t>
            </a:r>
            <a:r>
              <a:rPr b="1" lang="en" sz="2000">
                <a:solidFill>
                  <a:srgbClr val="001320"/>
                </a:solidFill>
              </a:rPr>
              <a:t>called</a:t>
            </a:r>
            <a:r>
              <a:rPr lang="en" sz="2000">
                <a:solidFill>
                  <a:srgbClr val="001320"/>
                </a:solidFill>
              </a:rPr>
              <a:t> according to His </a:t>
            </a:r>
            <a:r>
              <a:rPr b="1" lang="en" sz="2000">
                <a:solidFill>
                  <a:srgbClr val="001320"/>
                </a:solidFill>
              </a:rPr>
              <a:t>purpose</a:t>
            </a:r>
            <a:r>
              <a:rPr lang="en" sz="2000">
                <a:solidFill>
                  <a:srgbClr val="001320"/>
                </a:solidFill>
              </a:rPr>
              <a:t>;</a:t>
            </a:r>
            <a:endParaRPr sz="2000">
              <a:solidFill>
                <a:srgbClr val="001320"/>
              </a:solidFill>
            </a:endParaRPr>
          </a:p>
          <a:p>
            <a:pPr indent="0" lvl="0" marL="0" rtl="0" algn="l">
              <a:lnSpc>
                <a:spcPct val="115000"/>
              </a:lnSpc>
              <a:spcBef>
                <a:spcPts val="0"/>
              </a:spcBef>
              <a:spcAft>
                <a:spcPts val="0"/>
              </a:spcAft>
              <a:buNone/>
            </a:pPr>
            <a:r>
              <a:rPr lang="en" sz="2000">
                <a:solidFill>
                  <a:srgbClr val="001320"/>
                </a:solidFill>
              </a:rPr>
              <a:t>because whom He did foreknow, He also predestined to be </a:t>
            </a:r>
            <a:r>
              <a:rPr b="1" lang="en" sz="2000">
                <a:solidFill>
                  <a:srgbClr val="001320"/>
                </a:solidFill>
              </a:rPr>
              <a:t>conformed in</a:t>
            </a:r>
            <a:r>
              <a:rPr b="1" lang="en" sz="2000">
                <a:solidFill>
                  <a:srgbClr val="001320"/>
                </a:solidFill>
              </a:rPr>
              <a:t>to the image of His Son</a:t>
            </a:r>
            <a:r>
              <a:rPr lang="en" sz="2000">
                <a:solidFill>
                  <a:srgbClr val="001320"/>
                </a:solidFill>
              </a:rPr>
              <a:t>, that he might be first-born among many brethren;</a:t>
            </a:r>
            <a:r>
              <a:rPr lang="en" sz="2000">
                <a:solidFill>
                  <a:srgbClr val="001320"/>
                </a:solidFill>
                <a:uFill>
                  <a:noFill/>
                </a:uFill>
                <a:hlinkClick r:id="rId3">
                  <a:extLst>
                    <a:ext uri="{A12FA001-AC4F-418D-AE19-62706E023703}">
                      <ahyp:hlinkClr val="tx"/>
                    </a:ext>
                  </a:extLst>
                </a:hlinkClick>
              </a:rPr>
              <a:t> </a:t>
            </a:r>
            <a:r>
              <a:rPr lang="en" sz="2000">
                <a:solidFill>
                  <a:srgbClr val="001320"/>
                </a:solidFill>
              </a:rPr>
              <a:t>and whom He predestined, these also He did call; and whom He did </a:t>
            </a:r>
            <a:r>
              <a:rPr b="1" lang="en" sz="2000">
                <a:solidFill>
                  <a:srgbClr val="001320"/>
                </a:solidFill>
              </a:rPr>
              <a:t>call</a:t>
            </a:r>
            <a:r>
              <a:rPr lang="en" sz="2000">
                <a:solidFill>
                  <a:srgbClr val="001320"/>
                </a:solidFill>
              </a:rPr>
              <a:t>, these also He </a:t>
            </a:r>
            <a:r>
              <a:rPr b="1" lang="en" sz="2000">
                <a:solidFill>
                  <a:srgbClr val="001320"/>
                </a:solidFill>
              </a:rPr>
              <a:t>declared</a:t>
            </a:r>
            <a:r>
              <a:rPr lang="en" sz="2000">
                <a:solidFill>
                  <a:srgbClr val="001320"/>
                </a:solidFill>
              </a:rPr>
              <a:t> </a:t>
            </a:r>
            <a:r>
              <a:rPr b="1" lang="en" sz="2000">
                <a:solidFill>
                  <a:srgbClr val="001320"/>
                </a:solidFill>
              </a:rPr>
              <a:t>righteous</a:t>
            </a:r>
            <a:r>
              <a:rPr lang="en" sz="2000">
                <a:solidFill>
                  <a:srgbClr val="001320"/>
                </a:solidFill>
              </a:rPr>
              <a:t>; and whom He declared righteous, these also He did </a:t>
            </a:r>
            <a:r>
              <a:rPr b="1" lang="en" sz="2000">
                <a:solidFill>
                  <a:srgbClr val="001320"/>
                </a:solidFill>
              </a:rPr>
              <a:t>glorify</a:t>
            </a:r>
            <a:r>
              <a:rPr lang="en" sz="2000">
                <a:solidFill>
                  <a:srgbClr val="001320"/>
                </a:solidFill>
              </a:rPr>
              <a:t>.</a:t>
            </a:r>
            <a:endParaRPr sz="2000">
              <a:solidFill>
                <a:srgbClr val="001320"/>
              </a:solidFill>
            </a:endParaRPr>
          </a:p>
          <a:p>
            <a:pPr indent="0" lvl="0" marL="0" rtl="0" algn="l">
              <a:spcBef>
                <a:spcPts val="6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11"/>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Who Do You Say I Am?</a:t>
            </a:r>
            <a:endParaRPr/>
          </a:p>
        </p:txBody>
      </p:sp>
      <p:sp>
        <p:nvSpPr>
          <p:cNvPr id="46" name="Google Shape;46;p11"/>
          <p:cNvSpPr txBox="1"/>
          <p:nvPr>
            <p:ph idx="1" type="body"/>
          </p:nvPr>
        </p:nvSpPr>
        <p:spPr>
          <a:xfrm>
            <a:off x="457200" y="1063375"/>
            <a:ext cx="8229600" cy="39012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lang="en" sz="1800">
                <a:solidFill>
                  <a:srgbClr val="001320"/>
                </a:solidFill>
              </a:rPr>
              <a:t>Matthew 16:13-18</a:t>
            </a:r>
            <a:endParaRPr b="1" sz="1800">
              <a:solidFill>
                <a:srgbClr val="001320"/>
              </a:solidFill>
            </a:endParaRPr>
          </a:p>
          <a:p>
            <a:pPr indent="0" lvl="0" marL="0" rtl="0" algn="just">
              <a:lnSpc>
                <a:spcPct val="115000"/>
              </a:lnSpc>
              <a:spcBef>
                <a:spcPts val="900"/>
              </a:spcBef>
              <a:spcAft>
                <a:spcPts val="0"/>
              </a:spcAft>
              <a:buNone/>
            </a:pPr>
            <a:r>
              <a:rPr lang="en" sz="1800">
                <a:solidFill>
                  <a:srgbClr val="001320"/>
                </a:solidFill>
              </a:rPr>
              <a:t>Now when Jesus came into the district of Caesarea Philippi, he asked his disciples, “Who do people say that the Son of Man is?”</a:t>
            </a:r>
            <a:r>
              <a:rPr lang="en" sz="1800">
                <a:solidFill>
                  <a:srgbClr val="001320"/>
                </a:solidFill>
                <a:uFill>
                  <a:noFill/>
                </a:uFill>
                <a:hlinkClick r:id="rId3">
                  <a:extLst>
                    <a:ext uri="{A12FA001-AC4F-418D-AE19-62706E023703}">
                      <ahyp:hlinkClr val="tx"/>
                    </a:ext>
                  </a:extLst>
                </a:hlinkClick>
              </a:rPr>
              <a:t> </a:t>
            </a:r>
            <a:r>
              <a:rPr lang="en" sz="1800">
                <a:solidFill>
                  <a:srgbClr val="001320"/>
                </a:solidFill>
              </a:rPr>
              <a:t>And they said, “Some say John the Baptist, others say Elijah, and others Jeremiah or one of the prophets.”</a:t>
            </a:r>
            <a:r>
              <a:rPr lang="en" sz="1800">
                <a:solidFill>
                  <a:srgbClr val="001320"/>
                </a:solidFill>
                <a:uFill>
                  <a:noFill/>
                </a:uFill>
                <a:hlinkClick r:id="rId4">
                  <a:extLst>
                    <a:ext uri="{A12FA001-AC4F-418D-AE19-62706E023703}">
                      <ahyp:hlinkClr val="tx"/>
                    </a:ext>
                  </a:extLst>
                </a:hlinkClick>
              </a:rPr>
              <a:t> </a:t>
            </a:r>
            <a:r>
              <a:rPr lang="en" sz="1800">
                <a:solidFill>
                  <a:srgbClr val="001320"/>
                </a:solidFill>
              </a:rPr>
              <a:t>He said to them, </a:t>
            </a:r>
            <a:r>
              <a:rPr b="1" lang="en" sz="1800">
                <a:solidFill>
                  <a:srgbClr val="001320"/>
                </a:solidFill>
              </a:rPr>
              <a:t>“But who do you say that I am?”</a:t>
            </a:r>
            <a:r>
              <a:rPr lang="en" sz="1800">
                <a:solidFill>
                  <a:srgbClr val="001320"/>
                </a:solidFill>
                <a:uFill>
                  <a:noFill/>
                </a:uFill>
                <a:hlinkClick r:id="rId5">
                  <a:extLst>
                    <a:ext uri="{A12FA001-AC4F-418D-AE19-62706E023703}">
                      <ahyp:hlinkClr val="tx"/>
                    </a:ext>
                  </a:extLst>
                </a:hlinkClick>
              </a:rPr>
              <a:t> </a:t>
            </a:r>
            <a:r>
              <a:rPr lang="en" sz="1800">
                <a:solidFill>
                  <a:srgbClr val="001320"/>
                </a:solidFill>
              </a:rPr>
              <a:t>Simon Peter replied, </a:t>
            </a:r>
            <a:r>
              <a:rPr b="1" lang="en" sz="1800">
                <a:solidFill>
                  <a:srgbClr val="001320"/>
                </a:solidFill>
              </a:rPr>
              <a:t>“You are the Christ, the Son of the living God.”</a:t>
            </a:r>
            <a:r>
              <a:rPr lang="en" sz="1800">
                <a:solidFill>
                  <a:srgbClr val="001320"/>
                </a:solidFill>
                <a:uFill>
                  <a:noFill/>
                </a:uFill>
                <a:hlinkClick r:id="rId6">
                  <a:extLst>
                    <a:ext uri="{A12FA001-AC4F-418D-AE19-62706E023703}">
                      <ahyp:hlinkClr val="tx"/>
                    </a:ext>
                  </a:extLst>
                </a:hlinkClick>
              </a:rPr>
              <a:t> </a:t>
            </a:r>
            <a:r>
              <a:rPr lang="en" sz="1800">
                <a:solidFill>
                  <a:srgbClr val="001320"/>
                </a:solidFill>
              </a:rPr>
              <a:t>And Jesus answered him, “Blessed are you, Simon Bar-Jonah! For flesh and blood has not</a:t>
            </a:r>
            <a:r>
              <a:rPr b="1" lang="en" sz="1800">
                <a:solidFill>
                  <a:srgbClr val="001320"/>
                </a:solidFill>
              </a:rPr>
              <a:t> revealed </a:t>
            </a:r>
            <a:r>
              <a:rPr lang="en" sz="1800">
                <a:solidFill>
                  <a:srgbClr val="001320"/>
                </a:solidFill>
              </a:rPr>
              <a:t>this to you, but my Father who is in heaven.</a:t>
            </a:r>
            <a:r>
              <a:rPr lang="en" sz="1800">
                <a:solidFill>
                  <a:srgbClr val="001320"/>
                </a:solidFill>
                <a:uFill>
                  <a:noFill/>
                </a:uFill>
                <a:hlinkClick r:id="rId7">
                  <a:extLst>
                    <a:ext uri="{A12FA001-AC4F-418D-AE19-62706E023703}">
                      <ahyp:hlinkClr val="tx"/>
                    </a:ext>
                  </a:extLst>
                </a:hlinkClick>
              </a:rPr>
              <a:t> </a:t>
            </a:r>
            <a:r>
              <a:rPr lang="en" sz="1800">
                <a:solidFill>
                  <a:srgbClr val="001320"/>
                </a:solidFill>
              </a:rPr>
              <a:t>And I tell you, you are Peter, and on this rock I will build my church, and the gates of hell</a:t>
            </a:r>
            <a:r>
              <a:rPr b="1" i="1" lang="en" sz="1800">
                <a:solidFill>
                  <a:srgbClr val="0093F2"/>
                </a:solidFill>
              </a:rPr>
              <a:t> </a:t>
            </a:r>
            <a:r>
              <a:rPr lang="en" sz="1800">
                <a:solidFill>
                  <a:srgbClr val="001320"/>
                </a:solidFill>
              </a:rPr>
              <a:t>shall not prevail against it.</a:t>
            </a:r>
            <a:r>
              <a:rPr lang="en" sz="1800">
                <a:solidFill>
                  <a:srgbClr val="001320"/>
                </a:solidFill>
                <a:uFill>
                  <a:noFill/>
                </a:uFill>
                <a:hlinkClick r:id="rId8">
                  <a:extLst>
                    <a:ext uri="{A12FA001-AC4F-418D-AE19-62706E023703}">
                      <ahyp:hlinkClr val="tx"/>
                    </a:ext>
                  </a:extLst>
                </a:hlinkClick>
              </a:rPr>
              <a:t> </a:t>
            </a:r>
            <a:r>
              <a:rPr lang="en" sz="1800">
                <a:solidFill>
                  <a:srgbClr val="001320"/>
                </a:solidFill>
              </a:rPr>
              <a:t>I will give you the keys of the kingdom of heaven, and whatever you bind on earth shall be bound in heaven, and whatever you loose on earth shall be loosed in heaven.” </a:t>
            </a:r>
            <a:endParaRPr sz="1800">
              <a:solidFill>
                <a:srgbClr val="001320"/>
              </a:solidFill>
            </a:endParaRPr>
          </a:p>
          <a:p>
            <a:pPr indent="0" lvl="0" marL="0" rtl="0" algn="l">
              <a:spcBef>
                <a:spcPts val="9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2"/>
          <p:cNvSpPr txBox="1"/>
          <p:nvPr>
            <p:ph idx="1" type="subTitle"/>
          </p:nvPr>
        </p:nvSpPr>
        <p:spPr>
          <a:xfrm>
            <a:off x="682050" y="271350"/>
            <a:ext cx="7779900" cy="460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1320"/>
                </a:solidFill>
              </a:rPr>
              <a:t>Revelation</a:t>
            </a:r>
            <a:r>
              <a:rPr lang="en" sz="2000">
                <a:solidFill>
                  <a:srgbClr val="001320"/>
                </a:solidFill>
              </a:rPr>
              <a:t> (</a:t>
            </a:r>
            <a:r>
              <a:rPr i="1" lang="en" sz="2000">
                <a:solidFill>
                  <a:srgbClr val="001320"/>
                </a:solidFill>
              </a:rPr>
              <a:t>apokálypsis</a:t>
            </a:r>
            <a:r>
              <a:rPr lang="en" sz="2000">
                <a:solidFill>
                  <a:srgbClr val="001320"/>
                </a:solidFill>
              </a:rPr>
              <a:t> a disclosure of truth, </a:t>
            </a:r>
            <a:r>
              <a:rPr b="1" lang="en" sz="2000">
                <a:solidFill>
                  <a:srgbClr val="001320"/>
                </a:solidFill>
              </a:rPr>
              <a:t>instruction,</a:t>
            </a:r>
            <a:r>
              <a:rPr lang="en" sz="2000">
                <a:solidFill>
                  <a:srgbClr val="001320"/>
                </a:solidFill>
              </a:rPr>
              <a:t> concerning divine things before unknown — especially those relating to the Christian salvation — given to the soul by God himself, or by the ascended Christ, especially through the operation of the Holy Spirit</a:t>
            </a:r>
            <a:endParaRPr sz="2000">
              <a:solidFill>
                <a:srgbClr val="001320"/>
              </a:solidFill>
            </a:endParaRPr>
          </a:p>
          <a:p>
            <a:pPr indent="0" lvl="0" marL="0" rtl="0" algn="l">
              <a:lnSpc>
                <a:spcPct val="100000"/>
              </a:lnSpc>
              <a:spcBef>
                <a:spcPts val="1600"/>
              </a:spcBef>
              <a:spcAft>
                <a:spcPts val="0"/>
              </a:spcAft>
              <a:buNone/>
            </a:pPr>
            <a:r>
              <a:rPr b="1" lang="en" sz="2000">
                <a:solidFill>
                  <a:srgbClr val="001320"/>
                </a:solidFill>
              </a:rPr>
              <a:t>Knowledge</a:t>
            </a:r>
            <a:r>
              <a:rPr lang="en" sz="2000">
                <a:solidFill>
                  <a:srgbClr val="001320"/>
                </a:solidFill>
              </a:rPr>
              <a:t> (</a:t>
            </a:r>
            <a:r>
              <a:rPr i="1" lang="en" sz="2000">
                <a:solidFill>
                  <a:srgbClr val="001320"/>
                </a:solidFill>
              </a:rPr>
              <a:t>gnosis</a:t>
            </a:r>
            <a:r>
              <a:rPr lang="en" sz="2000">
                <a:solidFill>
                  <a:srgbClr val="001320"/>
                </a:solidFill>
              </a:rPr>
              <a:t>-</a:t>
            </a:r>
            <a:r>
              <a:rPr i="1" lang="en" sz="2000">
                <a:solidFill>
                  <a:srgbClr val="001320"/>
                </a:solidFill>
              </a:rPr>
              <a:t> </a:t>
            </a:r>
            <a:r>
              <a:rPr lang="en" sz="2000">
                <a:solidFill>
                  <a:srgbClr val="001320"/>
                </a:solidFill>
              </a:rPr>
              <a:t>a feminine noun derived from </a:t>
            </a:r>
            <a:r>
              <a:rPr lang="en" sz="2000">
                <a:solidFill>
                  <a:srgbClr val="008AE6"/>
                </a:solidFill>
                <a:uFill>
                  <a:noFill/>
                </a:uFill>
                <a:hlinkClick r:id="rId3">
                  <a:extLst>
                    <a:ext uri="{A12FA001-AC4F-418D-AE19-62706E023703}">
                      <ahyp:hlinkClr val="tx"/>
                    </a:ext>
                  </a:extLst>
                </a:hlinkClick>
              </a:rPr>
              <a:t>1097</a:t>
            </a:r>
            <a:r>
              <a:rPr lang="en" sz="2000">
                <a:solidFill>
                  <a:srgbClr val="001320"/>
                </a:solidFill>
              </a:rPr>
              <a:t> </a:t>
            </a:r>
            <a:r>
              <a:rPr i="1" lang="en" sz="2000">
                <a:solidFill>
                  <a:srgbClr val="001320"/>
                </a:solidFill>
              </a:rPr>
              <a:t>/ginṓskō</a:t>
            </a:r>
            <a:r>
              <a:rPr lang="en" sz="2000">
                <a:solidFill>
                  <a:srgbClr val="001320"/>
                </a:solidFill>
              </a:rPr>
              <a:t>, "experientially know" – </a:t>
            </a:r>
            <a:r>
              <a:rPr i="1" lang="en" sz="2000">
                <a:solidFill>
                  <a:srgbClr val="001320"/>
                </a:solidFill>
              </a:rPr>
              <a:t>functional</a:t>
            </a:r>
            <a:r>
              <a:rPr lang="en" sz="2000">
                <a:solidFill>
                  <a:srgbClr val="001320"/>
                </a:solidFill>
              </a:rPr>
              <a:t> ("working") knowledge gleaned from first-hand (personal) experience, connecting theory to application; "application-knowledge," gained in (by) a direct relationship.)</a:t>
            </a:r>
            <a:endParaRPr sz="2000">
              <a:solidFill>
                <a:srgbClr val="001320"/>
              </a:solidFill>
            </a:endParaRPr>
          </a:p>
          <a:p>
            <a:pPr indent="0" lvl="0" marL="0" rtl="0" algn="l">
              <a:lnSpc>
                <a:spcPct val="100000"/>
              </a:lnSpc>
              <a:spcBef>
                <a:spcPts val="1600"/>
              </a:spcBef>
              <a:spcAft>
                <a:spcPts val="0"/>
              </a:spcAft>
              <a:buNone/>
            </a:pPr>
            <a:r>
              <a:rPr b="1" lang="en" sz="2000">
                <a:solidFill>
                  <a:srgbClr val="001320"/>
                </a:solidFill>
              </a:rPr>
              <a:t>Transformation</a:t>
            </a:r>
            <a:r>
              <a:rPr lang="en" sz="2000">
                <a:solidFill>
                  <a:srgbClr val="001320"/>
                </a:solidFill>
              </a:rPr>
              <a:t> </a:t>
            </a:r>
            <a:r>
              <a:rPr i="1" lang="en" sz="2000">
                <a:solidFill>
                  <a:srgbClr val="001320"/>
                </a:solidFill>
              </a:rPr>
              <a:t>metamorphóō</a:t>
            </a:r>
            <a:r>
              <a:rPr lang="en" sz="2000">
                <a:solidFill>
                  <a:srgbClr val="001320"/>
                </a:solidFill>
              </a:rPr>
              <a:t> (from </a:t>
            </a:r>
            <a:r>
              <a:rPr lang="en" sz="2000">
                <a:solidFill>
                  <a:srgbClr val="008AE6"/>
                </a:solidFill>
                <a:uFill>
                  <a:noFill/>
                </a:uFill>
                <a:hlinkClick r:id="rId4">
                  <a:extLst>
                    <a:ext uri="{A12FA001-AC4F-418D-AE19-62706E023703}">
                      <ahyp:hlinkClr val="tx"/>
                    </a:ext>
                  </a:extLst>
                </a:hlinkClick>
              </a:rPr>
              <a:t>3326</a:t>
            </a:r>
            <a:r>
              <a:rPr lang="en" sz="2000">
                <a:solidFill>
                  <a:srgbClr val="001320"/>
                </a:solidFill>
              </a:rPr>
              <a:t> </a:t>
            </a:r>
            <a:r>
              <a:rPr i="1" lang="en" sz="2000">
                <a:solidFill>
                  <a:srgbClr val="001320"/>
                </a:solidFill>
              </a:rPr>
              <a:t>/metá</a:t>
            </a:r>
            <a:r>
              <a:rPr lang="en" sz="2000">
                <a:solidFill>
                  <a:srgbClr val="001320"/>
                </a:solidFill>
              </a:rPr>
              <a:t>, "</a:t>
            </a:r>
            <a:r>
              <a:rPr i="1" lang="en" sz="2000">
                <a:solidFill>
                  <a:srgbClr val="001320"/>
                </a:solidFill>
              </a:rPr>
              <a:t>change after</a:t>
            </a:r>
            <a:r>
              <a:rPr lang="en" sz="2000">
                <a:solidFill>
                  <a:srgbClr val="001320"/>
                </a:solidFill>
              </a:rPr>
              <a:t> being </a:t>
            </a:r>
            <a:r>
              <a:rPr i="1" lang="en" sz="2000">
                <a:solidFill>
                  <a:srgbClr val="001320"/>
                </a:solidFill>
              </a:rPr>
              <a:t>with</a:t>
            </a:r>
            <a:r>
              <a:rPr lang="en" sz="2000">
                <a:solidFill>
                  <a:srgbClr val="001320"/>
                </a:solidFill>
              </a:rPr>
              <a:t>" and </a:t>
            </a:r>
            <a:r>
              <a:rPr lang="en" sz="2000">
                <a:solidFill>
                  <a:srgbClr val="008AE6"/>
                </a:solidFill>
                <a:uFill>
                  <a:noFill/>
                </a:uFill>
                <a:hlinkClick r:id="rId5">
                  <a:extLst>
                    <a:ext uri="{A12FA001-AC4F-418D-AE19-62706E023703}">
                      <ahyp:hlinkClr val="tx"/>
                    </a:ext>
                  </a:extLst>
                </a:hlinkClick>
              </a:rPr>
              <a:t>3445</a:t>
            </a:r>
            <a:r>
              <a:rPr lang="en" sz="2000">
                <a:solidFill>
                  <a:srgbClr val="001320"/>
                </a:solidFill>
              </a:rPr>
              <a:t> </a:t>
            </a:r>
            <a:r>
              <a:rPr i="1" lang="en" sz="2000">
                <a:solidFill>
                  <a:srgbClr val="001320"/>
                </a:solidFill>
              </a:rPr>
              <a:t>/morphóō</a:t>
            </a:r>
            <a:r>
              <a:rPr lang="en" sz="2000">
                <a:solidFill>
                  <a:srgbClr val="001320"/>
                </a:solidFill>
              </a:rPr>
              <a:t>, "changing </a:t>
            </a:r>
            <a:r>
              <a:rPr i="1" lang="en" sz="2000">
                <a:solidFill>
                  <a:srgbClr val="001320"/>
                </a:solidFill>
              </a:rPr>
              <a:t>form</a:t>
            </a:r>
            <a:r>
              <a:rPr lang="en" sz="2000">
                <a:solidFill>
                  <a:srgbClr val="001320"/>
                </a:solidFill>
              </a:rPr>
              <a:t> in keeping with inner reality") – properly, transformed </a:t>
            </a:r>
            <a:r>
              <a:rPr i="1" lang="en" sz="2000">
                <a:solidFill>
                  <a:srgbClr val="001320"/>
                </a:solidFill>
              </a:rPr>
              <a:t>after</a:t>
            </a:r>
            <a:r>
              <a:rPr lang="en" sz="2000">
                <a:solidFill>
                  <a:srgbClr val="001320"/>
                </a:solidFill>
              </a:rPr>
              <a:t> being </a:t>
            </a:r>
            <a:r>
              <a:rPr i="1" lang="en" sz="2000">
                <a:solidFill>
                  <a:srgbClr val="001320"/>
                </a:solidFill>
              </a:rPr>
              <a:t>with</a:t>
            </a:r>
            <a:r>
              <a:rPr lang="en" sz="2000">
                <a:solidFill>
                  <a:srgbClr val="001320"/>
                </a:solidFill>
              </a:rPr>
              <a:t>; </a:t>
            </a:r>
            <a:r>
              <a:rPr i="1" lang="en" sz="2000">
                <a:solidFill>
                  <a:srgbClr val="001320"/>
                </a:solidFill>
              </a:rPr>
              <a:t>transfigured</a:t>
            </a:r>
            <a:r>
              <a:rPr lang="en" sz="2000">
                <a:solidFill>
                  <a:srgbClr val="001320"/>
                </a:solidFill>
              </a:rPr>
              <a:t>.</a:t>
            </a:r>
            <a:r>
              <a:rPr lang="en" sz="2000">
                <a:solidFill>
                  <a:srgbClr val="001320"/>
                </a:solidFill>
              </a:rPr>
              <a:t> </a:t>
            </a:r>
            <a:endParaRPr sz="2000">
              <a:solidFill>
                <a:srgbClr val="001320"/>
              </a:solidFill>
            </a:endParaRPr>
          </a:p>
          <a:p>
            <a:pPr indent="0" lvl="0" marL="0" rtl="0" algn="l">
              <a:spcBef>
                <a:spcPts val="1600"/>
              </a:spcBef>
              <a:spcAft>
                <a:spcPts val="0"/>
              </a:spcAft>
              <a:buNone/>
            </a:pPr>
            <a:r>
              <a:t/>
            </a:r>
            <a:endParaRPr sz="2200">
              <a:solidFill>
                <a:srgbClr val="001320"/>
              </a:solidFill>
              <a:latin typeface="Comic Sans MS"/>
              <a:ea typeface="Comic Sans MS"/>
              <a:cs typeface="Comic Sans MS"/>
              <a:sym typeface="Comic Sans M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0" y="343875"/>
            <a:ext cx="9144000" cy="897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900"/>
              <a:t>Who Is the Christ we are being transformed into the image of?</a:t>
            </a:r>
            <a:endParaRPr sz="2900"/>
          </a:p>
        </p:txBody>
      </p:sp>
      <p:sp>
        <p:nvSpPr>
          <p:cNvPr id="57" name="Google Shape;57;p13"/>
          <p:cNvSpPr txBox="1"/>
          <p:nvPr/>
        </p:nvSpPr>
        <p:spPr>
          <a:xfrm>
            <a:off x="72150" y="1240875"/>
            <a:ext cx="8909400" cy="3680700"/>
          </a:xfrm>
          <a:prstGeom prst="rect">
            <a:avLst/>
          </a:prstGeom>
          <a:noFill/>
          <a:ln>
            <a:noFill/>
          </a:ln>
        </p:spPr>
        <p:txBody>
          <a:bodyPr anchorCtr="0" anchor="t" bIns="91425" lIns="91425" spcFirstLastPara="1" rIns="91425" wrap="square" tIns="91425">
            <a:noAutofit/>
          </a:bodyPr>
          <a:lstStyle/>
          <a:p>
            <a:pPr indent="-342900" lvl="0" marL="342900" rtl="0" algn="l">
              <a:lnSpc>
                <a:spcPct val="115000"/>
              </a:lnSpc>
              <a:spcBef>
                <a:spcPts val="0"/>
              </a:spcBef>
              <a:spcAft>
                <a:spcPts val="0"/>
              </a:spcAft>
              <a:buNone/>
            </a:pPr>
            <a:r>
              <a:rPr b="1" lang="en" sz="2100">
                <a:solidFill>
                  <a:srgbClr val="001320"/>
                </a:solidFill>
              </a:rPr>
              <a:t>Colossians 1:15-20: </a:t>
            </a:r>
            <a:endParaRPr b="1" sz="2100">
              <a:solidFill>
                <a:srgbClr val="001320"/>
              </a:solidFill>
            </a:endParaRPr>
          </a:p>
          <a:p>
            <a:pPr indent="0" lvl="0" marL="0" rtl="0" algn="l">
              <a:lnSpc>
                <a:spcPct val="115000"/>
              </a:lnSpc>
              <a:spcBef>
                <a:spcPts val="0"/>
              </a:spcBef>
              <a:spcAft>
                <a:spcPts val="0"/>
              </a:spcAft>
              <a:buClr>
                <a:schemeClr val="dk1"/>
              </a:buClr>
              <a:buSzPts val="1100"/>
              <a:buFont typeface="Arial"/>
              <a:buNone/>
            </a:pPr>
            <a:r>
              <a:rPr lang="en" sz="2000">
                <a:solidFill>
                  <a:srgbClr val="001320"/>
                </a:solidFill>
              </a:rPr>
              <a:t>He is the image of the invisible God, the firstborn of all creation.</a:t>
            </a:r>
            <a:r>
              <a:rPr lang="en" sz="2000">
                <a:solidFill>
                  <a:srgbClr val="001320"/>
                </a:solidFill>
                <a:uFill>
                  <a:noFill/>
                </a:uFill>
                <a:hlinkClick r:id="rId3">
                  <a:extLst>
                    <a:ext uri="{A12FA001-AC4F-418D-AE19-62706E023703}">
                      <ahyp:hlinkClr val="tx"/>
                    </a:ext>
                  </a:extLst>
                </a:hlinkClick>
              </a:rPr>
              <a:t> </a:t>
            </a:r>
            <a:r>
              <a:rPr lang="en" sz="2000">
                <a:solidFill>
                  <a:srgbClr val="001320"/>
                </a:solidFill>
              </a:rPr>
              <a:t>For by Him all things were created, in heaven and on earth, visible and invisible, whether thrones or dominions or rulers or authorities—all things were created through Him and for Him.</a:t>
            </a:r>
            <a:r>
              <a:rPr lang="en" sz="2000">
                <a:solidFill>
                  <a:srgbClr val="001320"/>
                </a:solidFill>
                <a:uFill>
                  <a:noFill/>
                </a:uFill>
                <a:hlinkClick r:id="rId4">
                  <a:extLst>
                    <a:ext uri="{A12FA001-AC4F-418D-AE19-62706E023703}">
                      <ahyp:hlinkClr val="tx"/>
                    </a:ext>
                  </a:extLst>
                </a:hlinkClick>
              </a:rPr>
              <a:t> </a:t>
            </a:r>
            <a:r>
              <a:rPr lang="en" sz="2000">
                <a:solidFill>
                  <a:srgbClr val="001320"/>
                </a:solidFill>
              </a:rPr>
              <a:t>And He is before all things, and in Him all things hold together.</a:t>
            </a:r>
            <a:r>
              <a:rPr lang="en" sz="2000">
                <a:solidFill>
                  <a:srgbClr val="001320"/>
                </a:solidFill>
                <a:uFill>
                  <a:noFill/>
                </a:uFill>
                <a:hlinkClick r:id="rId5">
                  <a:extLst>
                    <a:ext uri="{A12FA001-AC4F-418D-AE19-62706E023703}">
                      <ahyp:hlinkClr val="tx"/>
                    </a:ext>
                  </a:extLst>
                </a:hlinkClick>
              </a:rPr>
              <a:t> </a:t>
            </a:r>
            <a:r>
              <a:rPr lang="en" sz="2000">
                <a:solidFill>
                  <a:srgbClr val="001320"/>
                </a:solidFill>
              </a:rPr>
              <a:t>And He is the head of the body, the church. He is the beginning, the firstborn from the dead, that in everything He might be preeminent.</a:t>
            </a:r>
            <a:r>
              <a:rPr lang="en" sz="2000">
                <a:solidFill>
                  <a:srgbClr val="001320"/>
                </a:solidFill>
                <a:uFill>
                  <a:noFill/>
                </a:uFill>
                <a:hlinkClick r:id="rId6">
                  <a:extLst>
                    <a:ext uri="{A12FA001-AC4F-418D-AE19-62706E023703}">
                      <ahyp:hlinkClr val="tx"/>
                    </a:ext>
                  </a:extLst>
                </a:hlinkClick>
              </a:rPr>
              <a:t> </a:t>
            </a:r>
            <a:r>
              <a:rPr lang="en" sz="2000">
                <a:solidFill>
                  <a:srgbClr val="001320"/>
                </a:solidFill>
              </a:rPr>
              <a:t>For in Him all the fullness of God was pleased to dwell,</a:t>
            </a:r>
            <a:r>
              <a:rPr lang="en" sz="2000">
                <a:solidFill>
                  <a:srgbClr val="001320"/>
                </a:solidFill>
                <a:uFill>
                  <a:noFill/>
                </a:uFill>
                <a:hlinkClick r:id="rId7">
                  <a:extLst>
                    <a:ext uri="{A12FA001-AC4F-418D-AE19-62706E023703}">
                      <ahyp:hlinkClr val="tx"/>
                    </a:ext>
                  </a:extLst>
                </a:hlinkClick>
              </a:rPr>
              <a:t> </a:t>
            </a:r>
            <a:r>
              <a:rPr lang="en" sz="2000">
                <a:solidFill>
                  <a:srgbClr val="001320"/>
                </a:solidFill>
              </a:rPr>
              <a:t>and through Him to reconcile to Himself all things, whether on earth or in heaven, making peace by the blood of His cross.</a:t>
            </a:r>
            <a:endParaRPr sz="2000">
              <a:solidFill>
                <a:srgbClr val="001320"/>
              </a:solidFill>
            </a:endParaRPr>
          </a:p>
          <a:p>
            <a:pPr indent="0" lvl="0" marL="0" rtl="0" algn="l">
              <a:lnSpc>
                <a:spcPct val="115000"/>
              </a:lnSpc>
              <a:spcBef>
                <a:spcPts val="0"/>
              </a:spcBef>
              <a:spcAft>
                <a:spcPts val="0"/>
              </a:spcAft>
              <a:buClr>
                <a:schemeClr val="dk1"/>
              </a:buClr>
              <a:buSzPts val="1100"/>
              <a:buFont typeface="Arial"/>
              <a:buNone/>
            </a:pPr>
            <a:r>
              <a:t/>
            </a:r>
            <a:endParaRPr sz="1200">
              <a:solidFill>
                <a:srgbClr val="001320"/>
              </a:solidFill>
            </a:endParaRPr>
          </a:p>
          <a:p>
            <a:pPr indent="0" lvl="0" marL="0" rtl="0" algn="l">
              <a:spcBef>
                <a:spcPts val="0"/>
              </a:spcBef>
              <a:spcAft>
                <a:spcPts val="0"/>
              </a:spcAft>
              <a:buNone/>
            </a:pPr>
            <a:r>
              <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457200" y="205976"/>
            <a:ext cx="8229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BEHOLD</a:t>
            </a:r>
            <a:endParaRPr sz="4800"/>
          </a:p>
        </p:txBody>
      </p:sp>
      <p:sp>
        <p:nvSpPr>
          <p:cNvPr id="63" name="Google Shape;63;p14"/>
          <p:cNvSpPr txBox="1"/>
          <p:nvPr>
            <p:ph idx="1" type="body"/>
          </p:nvPr>
        </p:nvSpPr>
        <p:spPr>
          <a:xfrm>
            <a:off x="323250" y="1655425"/>
            <a:ext cx="8497500" cy="27606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lang="en" sz="2200">
                <a:solidFill>
                  <a:srgbClr val="001320"/>
                </a:solidFill>
              </a:rPr>
              <a:t>2 Corinthians 3:16-18</a:t>
            </a:r>
            <a:endParaRPr b="1" sz="2200">
              <a:solidFill>
                <a:srgbClr val="001320"/>
              </a:solidFill>
            </a:endParaRPr>
          </a:p>
          <a:p>
            <a:pPr indent="0" lvl="0" marL="0" rtl="0" algn="just">
              <a:lnSpc>
                <a:spcPct val="115000"/>
              </a:lnSpc>
              <a:spcBef>
                <a:spcPts val="900"/>
              </a:spcBef>
              <a:spcAft>
                <a:spcPts val="0"/>
              </a:spcAft>
              <a:buNone/>
            </a:pPr>
            <a:r>
              <a:rPr lang="en" sz="2200">
                <a:solidFill>
                  <a:srgbClr val="001320"/>
                </a:solidFill>
              </a:rPr>
              <a:t>But when one</a:t>
            </a:r>
            <a:r>
              <a:rPr b="1" i="1" lang="en" sz="2200">
                <a:solidFill>
                  <a:srgbClr val="0093F2"/>
                </a:solidFill>
              </a:rPr>
              <a:t> </a:t>
            </a:r>
            <a:r>
              <a:rPr lang="en" sz="2200">
                <a:solidFill>
                  <a:srgbClr val="001320"/>
                </a:solidFill>
              </a:rPr>
              <a:t>turns to the Lord, the veil is removed.</a:t>
            </a:r>
            <a:r>
              <a:rPr lang="en" sz="2200">
                <a:solidFill>
                  <a:srgbClr val="001320"/>
                </a:solidFill>
                <a:uFill>
                  <a:noFill/>
                </a:uFill>
                <a:hlinkClick r:id="rId3">
                  <a:extLst>
                    <a:ext uri="{A12FA001-AC4F-418D-AE19-62706E023703}">
                      <ahyp:hlinkClr val="tx"/>
                    </a:ext>
                  </a:extLst>
                </a:hlinkClick>
              </a:rPr>
              <a:t> </a:t>
            </a:r>
            <a:r>
              <a:rPr lang="en" sz="2200">
                <a:solidFill>
                  <a:srgbClr val="001320"/>
                </a:solidFill>
              </a:rPr>
              <a:t>Now the Lord</a:t>
            </a:r>
            <a:r>
              <a:rPr b="1" i="1" lang="en" sz="2200">
                <a:solidFill>
                  <a:srgbClr val="0093F2"/>
                </a:solidFill>
              </a:rPr>
              <a:t> </a:t>
            </a:r>
            <a:r>
              <a:rPr lang="en" sz="2200">
                <a:solidFill>
                  <a:srgbClr val="001320"/>
                </a:solidFill>
              </a:rPr>
              <a:t>is the Spirit, and where the Spirit of the Lord is, there is freedom.</a:t>
            </a:r>
            <a:r>
              <a:rPr lang="en" sz="2200">
                <a:solidFill>
                  <a:srgbClr val="001320"/>
                </a:solidFill>
                <a:uFill>
                  <a:noFill/>
                </a:uFill>
                <a:hlinkClick r:id="rId4">
                  <a:extLst>
                    <a:ext uri="{A12FA001-AC4F-418D-AE19-62706E023703}">
                      <ahyp:hlinkClr val="tx"/>
                    </a:ext>
                  </a:extLst>
                </a:hlinkClick>
              </a:rPr>
              <a:t> </a:t>
            </a:r>
            <a:r>
              <a:rPr b="1" lang="en" sz="2200">
                <a:solidFill>
                  <a:srgbClr val="001320"/>
                </a:solidFill>
              </a:rPr>
              <a:t>And we all, with unveiled face, beholding the glory of the Lord,</a:t>
            </a:r>
            <a:r>
              <a:rPr b="1" i="1" lang="en" sz="2200">
                <a:solidFill>
                  <a:srgbClr val="0093F2"/>
                </a:solidFill>
              </a:rPr>
              <a:t> </a:t>
            </a:r>
            <a:r>
              <a:rPr b="1" lang="en" sz="2200">
                <a:solidFill>
                  <a:srgbClr val="001320"/>
                </a:solidFill>
              </a:rPr>
              <a:t>are being transformed into the same image from one degree of glory to another.</a:t>
            </a:r>
            <a:r>
              <a:rPr lang="en" sz="2200">
                <a:solidFill>
                  <a:srgbClr val="001320"/>
                </a:solidFill>
              </a:rPr>
              <a:t> For this comes from the Lord who is the Spirit.</a:t>
            </a:r>
            <a:endParaRPr sz="2200">
              <a:solidFill>
                <a:srgbClr val="001320"/>
              </a:solidFill>
            </a:endParaRPr>
          </a:p>
          <a:p>
            <a:pPr indent="0" lvl="0" marL="0" rtl="0" algn="l">
              <a:spcBef>
                <a:spcPts val="90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idx="2" type="body"/>
          </p:nvPr>
        </p:nvSpPr>
        <p:spPr>
          <a:xfrm>
            <a:off x="421350" y="543600"/>
            <a:ext cx="8301300" cy="4056300"/>
          </a:xfrm>
          <a:prstGeom prst="rect">
            <a:avLst/>
          </a:prstGeom>
        </p:spPr>
        <p:txBody>
          <a:bodyPr anchorCtr="0" anchor="t" bIns="91425" lIns="91425" spcFirstLastPara="1" rIns="91425" wrap="square" tIns="91425">
            <a:noAutofit/>
          </a:bodyPr>
          <a:lstStyle/>
          <a:p>
            <a:pPr indent="-1028700" lvl="0" marL="1028700" rtl="0" algn="just">
              <a:lnSpc>
                <a:spcPct val="115000"/>
              </a:lnSpc>
              <a:spcBef>
                <a:spcPts val="0"/>
              </a:spcBef>
              <a:spcAft>
                <a:spcPts val="0"/>
              </a:spcAft>
              <a:buNone/>
            </a:pPr>
            <a:r>
              <a:rPr b="1" lang="en" sz="2200">
                <a:solidFill>
                  <a:srgbClr val="001320"/>
                </a:solidFill>
              </a:rPr>
              <a:t>1 Cor 13:12</a:t>
            </a:r>
            <a:endParaRPr b="1" sz="2200">
              <a:solidFill>
                <a:srgbClr val="001320"/>
              </a:solidFill>
            </a:endParaRPr>
          </a:p>
          <a:p>
            <a:pPr indent="-1028700" lvl="0" marL="1028700" rtl="0" algn="just">
              <a:lnSpc>
                <a:spcPct val="115000"/>
              </a:lnSpc>
              <a:spcBef>
                <a:spcPts val="0"/>
              </a:spcBef>
              <a:spcAft>
                <a:spcPts val="0"/>
              </a:spcAft>
              <a:buNone/>
            </a:pPr>
            <a:r>
              <a:rPr lang="en" sz="2200">
                <a:solidFill>
                  <a:srgbClr val="001320"/>
                </a:solidFill>
              </a:rPr>
              <a:t>For now we see only a reflection as in a mirror; then we shall see</a:t>
            </a:r>
            <a:endParaRPr sz="2200">
              <a:solidFill>
                <a:srgbClr val="001320"/>
              </a:solidFill>
            </a:endParaRPr>
          </a:p>
          <a:p>
            <a:pPr indent="-1028700" lvl="0" marL="1028700" rtl="0" algn="just">
              <a:lnSpc>
                <a:spcPct val="115000"/>
              </a:lnSpc>
              <a:spcBef>
                <a:spcPts val="0"/>
              </a:spcBef>
              <a:spcAft>
                <a:spcPts val="0"/>
              </a:spcAft>
              <a:buNone/>
            </a:pPr>
            <a:r>
              <a:rPr lang="en" sz="2200">
                <a:solidFill>
                  <a:srgbClr val="001320"/>
                </a:solidFill>
              </a:rPr>
              <a:t>face to face. Now I know in part; then I shall know fully, even as I </a:t>
            </a:r>
            <a:endParaRPr sz="2200">
              <a:solidFill>
                <a:srgbClr val="001320"/>
              </a:solidFill>
            </a:endParaRPr>
          </a:p>
          <a:p>
            <a:pPr indent="-1028700" lvl="0" marL="1028700" rtl="0" algn="just">
              <a:lnSpc>
                <a:spcPct val="115000"/>
              </a:lnSpc>
              <a:spcBef>
                <a:spcPts val="0"/>
              </a:spcBef>
              <a:spcAft>
                <a:spcPts val="0"/>
              </a:spcAft>
              <a:buNone/>
            </a:pPr>
            <a:r>
              <a:rPr lang="en" sz="2200">
                <a:solidFill>
                  <a:srgbClr val="001320"/>
                </a:solidFill>
              </a:rPr>
              <a:t>am fully known.</a:t>
            </a:r>
            <a:endParaRPr sz="2200">
              <a:solidFill>
                <a:srgbClr val="001320"/>
              </a:solidFill>
            </a:endParaRPr>
          </a:p>
          <a:p>
            <a:pPr indent="0" lvl="0" marL="0" rtl="0" algn="just">
              <a:lnSpc>
                <a:spcPct val="115000"/>
              </a:lnSpc>
              <a:spcBef>
                <a:spcPts val="0"/>
              </a:spcBef>
              <a:spcAft>
                <a:spcPts val="0"/>
              </a:spcAft>
              <a:buNone/>
            </a:pPr>
            <a:r>
              <a:t/>
            </a:r>
            <a:endParaRPr b="1" sz="2200">
              <a:solidFill>
                <a:srgbClr val="001320"/>
              </a:solidFill>
            </a:endParaRPr>
          </a:p>
          <a:p>
            <a:pPr indent="0" lvl="0" marL="0" rtl="0" algn="just">
              <a:lnSpc>
                <a:spcPct val="115000"/>
              </a:lnSpc>
              <a:spcBef>
                <a:spcPts val="0"/>
              </a:spcBef>
              <a:spcAft>
                <a:spcPts val="0"/>
              </a:spcAft>
              <a:buNone/>
            </a:pPr>
            <a:r>
              <a:rPr b="1" lang="en" sz="2200">
                <a:solidFill>
                  <a:srgbClr val="001320"/>
                </a:solidFill>
              </a:rPr>
              <a:t>1 John 3:2-3</a:t>
            </a:r>
            <a:endParaRPr b="1" sz="2200">
              <a:solidFill>
                <a:srgbClr val="001320"/>
              </a:solidFill>
            </a:endParaRPr>
          </a:p>
          <a:p>
            <a:pPr indent="0" lvl="0" marL="0" rtl="0" algn="just">
              <a:lnSpc>
                <a:spcPct val="115000"/>
              </a:lnSpc>
              <a:spcBef>
                <a:spcPts val="0"/>
              </a:spcBef>
              <a:spcAft>
                <a:spcPts val="0"/>
              </a:spcAft>
              <a:buNone/>
            </a:pPr>
            <a:r>
              <a:rPr lang="en" sz="2200">
                <a:solidFill>
                  <a:srgbClr val="001320"/>
                </a:solidFill>
              </a:rPr>
              <a:t>Beloved, we are God’s children now, and what we will be has not yet appeared; but we know that when he appears we shall be like him, because we shall see him as he is.</a:t>
            </a:r>
            <a:r>
              <a:rPr lang="en" sz="2200">
                <a:solidFill>
                  <a:srgbClr val="001320"/>
                </a:solidFill>
                <a:uFill>
                  <a:noFill/>
                </a:uFill>
                <a:hlinkClick r:id="rId3">
                  <a:extLst>
                    <a:ext uri="{A12FA001-AC4F-418D-AE19-62706E023703}">
                      <ahyp:hlinkClr val="tx"/>
                    </a:ext>
                  </a:extLst>
                </a:hlinkClick>
              </a:rPr>
              <a:t> </a:t>
            </a:r>
            <a:r>
              <a:rPr lang="en" sz="2200">
                <a:solidFill>
                  <a:srgbClr val="001320"/>
                </a:solidFill>
              </a:rPr>
              <a:t>And everyone who thus hopes in him purifies himself as he is pure. </a:t>
            </a:r>
            <a:endParaRPr sz="2200">
              <a:solidFill>
                <a:srgbClr val="001320"/>
              </a:solidFill>
            </a:endParaRPr>
          </a:p>
          <a:p>
            <a:pPr indent="-1028700" lvl="0" marL="1028700" rtl="0" algn="just">
              <a:lnSpc>
                <a:spcPct val="115000"/>
              </a:lnSpc>
              <a:spcBef>
                <a:spcPts val="900"/>
              </a:spcBef>
              <a:spcAft>
                <a:spcPts val="0"/>
              </a:spcAft>
              <a:buNone/>
            </a:pPr>
            <a:r>
              <a:t/>
            </a:r>
            <a:endParaRPr sz="1800">
              <a:solidFill>
                <a:srgbClr val="001320"/>
              </a:solidFill>
            </a:endParaRPr>
          </a:p>
          <a:p>
            <a:pPr indent="0" lvl="0" marL="0" rtl="0" algn="l">
              <a:spcBef>
                <a:spcPts val="600"/>
              </a:spcBef>
              <a:spcAft>
                <a:spcPts val="0"/>
              </a:spcAft>
              <a:buNone/>
            </a:pPr>
            <a:r>
              <a:t/>
            </a:r>
            <a:endParaRPr sz="29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nvSpPr>
        <p:spPr>
          <a:xfrm>
            <a:off x="262350" y="409650"/>
            <a:ext cx="8619300" cy="4324200"/>
          </a:xfrm>
          <a:prstGeom prst="rect">
            <a:avLst/>
          </a:prstGeom>
          <a:noFill/>
          <a:ln>
            <a:noFill/>
          </a:ln>
        </p:spPr>
        <p:txBody>
          <a:bodyPr anchorCtr="0" anchor="t" bIns="91425" lIns="91425" spcFirstLastPara="1" rIns="91425" wrap="square" tIns="91425">
            <a:noAutofit/>
          </a:bodyPr>
          <a:lstStyle/>
          <a:p>
            <a:pPr indent="-342900" lvl="0" marL="342900" rtl="0" algn="just">
              <a:lnSpc>
                <a:spcPct val="115000"/>
              </a:lnSpc>
              <a:spcBef>
                <a:spcPts val="0"/>
              </a:spcBef>
              <a:spcAft>
                <a:spcPts val="0"/>
              </a:spcAft>
              <a:buNone/>
            </a:pPr>
            <a:r>
              <a:rPr b="1" lang="en" sz="2300">
                <a:solidFill>
                  <a:schemeClr val="dk1"/>
                </a:solidFill>
              </a:rPr>
              <a:t>2 Corinthians 4:4-6 </a:t>
            </a:r>
            <a:endParaRPr b="1" sz="2300">
              <a:solidFill>
                <a:schemeClr val="dk1"/>
              </a:solidFill>
            </a:endParaRPr>
          </a:p>
          <a:p>
            <a:pPr indent="0" lvl="0" marL="0" rtl="0" algn="just">
              <a:lnSpc>
                <a:spcPct val="115000"/>
              </a:lnSpc>
              <a:spcBef>
                <a:spcPts val="0"/>
              </a:spcBef>
              <a:spcAft>
                <a:spcPts val="0"/>
              </a:spcAft>
              <a:buNone/>
            </a:pPr>
            <a:r>
              <a:rPr lang="en" sz="2100">
                <a:solidFill>
                  <a:srgbClr val="001320"/>
                </a:solidFill>
              </a:rPr>
              <a:t>In their case the god of this world has blinded the minds of the unbelievers, to keep them from seeing the light of the gospel of the glory of </a:t>
            </a:r>
            <a:r>
              <a:rPr b="1" lang="en" sz="2100">
                <a:solidFill>
                  <a:srgbClr val="001320"/>
                </a:solidFill>
              </a:rPr>
              <a:t>Christ, who is the image of God</a:t>
            </a:r>
            <a:r>
              <a:rPr lang="en" sz="2100">
                <a:solidFill>
                  <a:srgbClr val="001320"/>
                </a:solidFill>
              </a:rPr>
              <a:t>. For God, who said, “Let light shine out of darkness,” has shone in our hearts to give the light of the knowledge of the glory of God in the face of Jesus Christ.</a:t>
            </a:r>
            <a:endParaRPr sz="2100">
              <a:solidFill>
                <a:srgbClr val="001320"/>
              </a:solidFill>
            </a:endParaRPr>
          </a:p>
          <a:p>
            <a:pPr indent="0" lvl="0" marL="0" rtl="0" algn="just">
              <a:lnSpc>
                <a:spcPct val="115000"/>
              </a:lnSpc>
              <a:spcBef>
                <a:spcPts val="0"/>
              </a:spcBef>
              <a:spcAft>
                <a:spcPts val="0"/>
              </a:spcAft>
              <a:buNone/>
            </a:pPr>
            <a:r>
              <a:t/>
            </a:r>
            <a:endParaRPr sz="2100">
              <a:solidFill>
                <a:srgbClr val="001320"/>
              </a:solidFill>
            </a:endParaRPr>
          </a:p>
          <a:p>
            <a:pPr indent="0" lvl="0" marL="0" rtl="0" algn="just">
              <a:lnSpc>
                <a:spcPct val="115000"/>
              </a:lnSpc>
              <a:spcBef>
                <a:spcPts val="0"/>
              </a:spcBef>
              <a:spcAft>
                <a:spcPts val="0"/>
              </a:spcAft>
              <a:buNone/>
            </a:pPr>
            <a:r>
              <a:rPr b="1" lang="en" sz="2100">
                <a:solidFill>
                  <a:srgbClr val="001320"/>
                </a:solidFill>
              </a:rPr>
              <a:t>John 1:14</a:t>
            </a:r>
            <a:endParaRPr b="1" sz="2100">
              <a:solidFill>
                <a:srgbClr val="001320"/>
              </a:solidFill>
            </a:endParaRPr>
          </a:p>
          <a:p>
            <a:pPr indent="0" lvl="0" marL="0" rtl="0" algn="just">
              <a:lnSpc>
                <a:spcPct val="115000"/>
              </a:lnSpc>
              <a:spcBef>
                <a:spcPts val="0"/>
              </a:spcBef>
              <a:spcAft>
                <a:spcPts val="0"/>
              </a:spcAft>
              <a:buNone/>
            </a:pPr>
            <a:r>
              <a:rPr lang="en" sz="2100">
                <a:solidFill>
                  <a:srgbClr val="001320"/>
                </a:solidFill>
              </a:rPr>
              <a:t>And </a:t>
            </a:r>
            <a:r>
              <a:rPr lang="en" sz="2100">
                <a:solidFill>
                  <a:srgbClr val="001320"/>
                </a:solidFill>
              </a:rPr>
              <a:t>the</a:t>
            </a:r>
            <a:r>
              <a:rPr lang="en" sz="2100">
                <a:solidFill>
                  <a:srgbClr val="001320"/>
                </a:solidFill>
              </a:rPr>
              <a:t> Word was made flesh, and dwelt among us, (</a:t>
            </a:r>
            <a:r>
              <a:rPr b="1" lang="en" sz="2100">
                <a:solidFill>
                  <a:srgbClr val="001320"/>
                </a:solidFill>
              </a:rPr>
              <a:t>and we beheld His glory, the glory as of the only begotten Father,</a:t>
            </a:r>
            <a:r>
              <a:rPr lang="en" sz="2100">
                <a:solidFill>
                  <a:srgbClr val="001320"/>
                </a:solidFill>
              </a:rPr>
              <a:t>) full of grace and truth.</a:t>
            </a:r>
            <a:endParaRPr sz="2100">
              <a:solidFill>
                <a:srgbClr val="001320"/>
              </a:solidFill>
            </a:endParaRPr>
          </a:p>
          <a:p>
            <a:pPr indent="-1371600" lvl="0" marL="1371600" rtl="0" algn="l">
              <a:lnSpc>
                <a:spcPct val="115000"/>
              </a:lnSpc>
              <a:spcBef>
                <a:spcPts val="0"/>
              </a:spcBef>
              <a:spcAft>
                <a:spcPts val="0"/>
              </a:spcAft>
              <a:buNone/>
            </a:pPr>
            <a:r>
              <a:t/>
            </a:r>
            <a:endParaRPr sz="1600">
              <a:solidFill>
                <a:schemeClr val="dk1"/>
              </a:solidFill>
            </a:endParaRPr>
          </a:p>
          <a:p>
            <a:pPr indent="0" lvl="0" marL="0" rtl="0" algn="just">
              <a:lnSpc>
                <a:spcPct val="115000"/>
              </a:lnSpc>
              <a:spcBef>
                <a:spcPts val="0"/>
              </a:spcBef>
              <a:spcAft>
                <a:spcPts val="0"/>
              </a:spcAft>
              <a:buClr>
                <a:schemeClr val="dk1"/>
              </a:buClr>
              <a:buSzPts val="1100"/>
              <a:buFont typeface="Arial"/>
              <a:buNone/>
            </a:pPr>
            <a:r>
              <a:t/>
            </a:r>
            <a:endParaRPr sz="2300">
              <a:solidFill>
                <a:srgbClr val="001320"/>
              </a:solidFill>
            </a:endParaRPr>
          </a:p>
          <a:p>
            <a:pPr indent="0" lvl="0" marL="0" rtl="0" algn="l">
              <a:spcBef>
                <a:spcPts val="0"/>
              </a:spcBef>
              <a:spcAft>
                <a:spcPts val="0"/>
              </a:spcAft>
              <a:buNone/>
            </a:pPr>
            <a:r>
              <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