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51435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A3D34291-1DB1-49D6-A33B-6A1AFF6F1744}"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1"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2"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00D402FE-8973-490C-B97D-182F3D5A897E}"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7"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1"/>
          </p:nvPr>
        </p:nvSpPr>
        <p:spPr/>
        <p:txBody>
          <a:bodyPr/>
          <a:p>
            <a:fld id="{35700830-F4CF-4165-8929-D268822BC785}"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9"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0"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1"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2"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3"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4"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1"/>
          </p:nvPr>
        </p:nvSpPr>
        <p:spPr/>
        <p:txBody>
          <a:bodyPr/>
          <a:p>
            <a:fld id="{49726448-6F9D-4DD1-BDB6-4650AB9460F3}"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9AE95965-6D99-40FD-A05E-FCC27C01C1BB}"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2"/>
          </p:nvPr>
        </p:nvSpPr>
        <p:spPr/>
        <p:txBody>
          <a:bodyPr/>
          <a:p>
            <a:fld id="{D4D82710-17D2-4D69-A1A5-350275A44525}"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2"/>
          </p:nvPr>
        </p:nvSpPr>
        <p:spPr/>
        <p:txBody>
          <a:bodyPr/>
          <a:p>
            <a:fld id="{D9ED486E-9A5E-4215-AF32-3E29CBC77115}"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2E365CD3-63F4-4D43-85FC-7144F9ABA735}"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2"/>
          </p:nvPr>
        </p:nvSpPr>
        <p:spPr/>
        <p:txBody>
          <a:bodyPr/>
          <a:p>
            <a:fld id="{6051FA96-C812-4031-B38E-A4EDC79A4BC7}"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2"/>
          </p:nvPr>
        </p:nvSpPr>
        <p:spPr/>
        <p:txBody>
          <a:bodyPr/>
          <a:p>
            <a:fld id="{7A4C79D2-97E3-4ACB-89F6-3785B5246A08}"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E6B37592-298B-49F3-8E22-1019207F32FC}"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0"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1"/>
          </p:nvPr>
        </p:nvSpPr>
        <p:spPr/>
        <p:txBody>
          <a:bodyPr/>
          <a:p>
            <a:fld id="{0A282680-1170-42B7-A208-5F868E045BC9}"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33F6A236-47EE-4D65-B90F-39FC2C9CE80C}"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41CCD301-3A9D-482D-999D-448742A8E265}"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853620CE-E45E-44D7-A750-D8182557585F}"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2"/>
          </p:nvPr>
        </p:nvSpPr>
        <p:spPr/>
        <p:txBody>
          <a:bodyPr/>
          <a:p>
            <a:fld id="{F6B5A1BE-675D-434C-9953-8B58E2A745D6}"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2"/>
          </p:nvPr>
        </p:nvSpPr>
        <p:spPr/>
        <p:txBody>
          <a:bodyPr/>
          <a:p>
            <a:fld id="{2F1266FE-9BB5-4B6C-82DA-E79043380AAA}" type="slidenum">
              <a:t>&lt;#&gt;</a:t>
            </a:fld>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CE37481F-9EAE-41B2-813F-F4C4F5D3113A}"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5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3"/>
          </p:nvPr>
        </p:nvSpPr>
        <p:spPr/>
        <p:txBody>
          <a:bodyPr/>
          <a:p>
            <a:fld id="{A42FD4CC-5D92-4C69-8F0A-258D1B21E8EA}"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5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3"/>
          </p:nvPr>
        </p:nvSpPr>
        <p:spPr/>
        <p:txBody>
          <a:bodyPr/>
          <a:p>
            <a:fld id="{7F1DD9AE-5BDD-4664-9515-438D2C8572D6}"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5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5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3"/>
          </p:nvPr>
        </p:nvSpPr>
        <p:spPr/>
        <p:txBody>
          <a:bodyPr/>
          <a:p>
            <a:fld id="{30EDE1E7-82BD-45C3-8A55-C26E3DFE7F1D}"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3"/>
          </p:nvPr>
        </p:nvSpPr>
        <p:spPr/>
        <p:txBody>
          <a:bodyPr/>
          <a:p>
            <a:fld id="{EFA601DD-C8B7-4BF6-B687-86642187E640}"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2"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1"/>
          </p:nvPr>
        </p:nvSpPr>
        <p:spPr/>
        <p:txBody>
          <a:bodyPr/>
          <a:p>
            <a:fld id="{5F9F1945-3B05-4FE5-BCE7-6CB1516F176B}"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3"/>
          </p:nvPr>
        </p:nvSpPr>
        <p:spPr/>
        <p:txBody>
          <a:bodyPr/>
          <a:p>
            <a:fld id="{D5C2BEC0-FA82-4196-BC6F-515104C2F5E3}"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6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6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6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3"/>
          </p:nvPr>
        </p:nvSpPr>
        <p:spPr/>
        <p:txBody>
          <a:bodyPr/>
          <a:p>
            <a:fld id="{1B7C999E-F2A2-4FE9-9DF6-476DA362BD85}"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6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6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3"/>
          </p:nvPr>
        </p:nvSpPr>
        <p:spPr/>
        <p:txBody>
          <a:bodyPr/>
          <a:p>
            <a:fld id="{4F58C1F7-C593-47F0-9849-4361270F256E}"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7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3"/>
          </p:nvPr>
        </p:nvSpPr>
        <p:spPr/>
        <p:txBody>
          <a:bodyPr/>
          <a:p>
            <a:fld id="{8496DA32-80F1-4209-B543-73EB10EB6842}"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7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3"/>
          </p:nvPr>
        </p:nvSpPr>
        <p:spPr/>
        <p:txBody>
          <a:bodyPr/>
          <a:p>
            <a:fld id="{790CA662-DD09-470A-8A3D-CF8D2711B33D}"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7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7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3"/>
          </p:nvPr>
        </p:nvSpPr>
        <p:spPr/>
        <p:txBody>
          <a:bodyPr/>
          <a:p>
            <a:fld id="{4C92F3E4-1353-40C0-815C-E92CE437AD26}"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8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3"/>
          </p:nvPr>
        </p:nvSpPr>
        <p:spPr/>
        <p:txBody>
          <a:bodyPr/>
          <a:p>
            <a:fld id="{97568BE6-D2F9-41A7-A19C-3628DDEFE91F}" type="slidenum">
              <a:t>&lt;#&gt;</a:t>
            </a:fld>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p>
            <a:fld id="{3358F324-56E5-4DC0-89F2-2B48E70F735E}" type="slidenum">
              <a:t>&lt;#&gt;</a:t>
            </a:fld>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96"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4"/>
          </p:nvPr>
        </p:nvSpPr>
        <p:spPr/>
        <p:txBody>
          <a:bodyPr/>
          <a:p>
            <a:fld id="{0D1253DC-217E-46C7-8581-9646C245569B}" type="slidenum">
              <a:t>&lt;#&gt;</a:t>
            </a:fld>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98"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4"/>
          </p:nvPr>
        </p:nvSpPr>
        <p:spPr/>
        <p:txBody>
          <a:bodyPr/>
          <a:p>
            <a:fld id="{54FBFA51-641A-48B1-BBBA-95A2F7382615}"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3EF10BD5-9B27-4075-A8EE-B1CA23B999EB}" type="slidenum">
              <a:t>&lt;#&gt;</a:t>
            </a:fld>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0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20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4"/>
          </p:nvPr>
        </p:nvSpPr>
        <p:spPr/>
        <p:txBody>
          <a:bodyPr/>
          <a:p>
            <a:fld id="{99D329EA-04AC-4DDE-B1FE-49F4FE86D891}" type="slidenum">
              <a:t>&lt;#&gt;</a:t>
            </a:fld>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4"/>
          </p:nvPr>
        </p:nvSpPr>
        <p:spPr/>
        <p:txBody>
          <a:bodyPr/>
          <a:p>
            <a:fld id="{CC0BDBC5-6C9A-4745-A817-646EA024F341}" type="slidenum">
              <a:t>&lt;#&gt;</a:t>
            </a:fld>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4"/>
          </p:nvPr>
        </p:nvSpPr>
        <p:spPr/>
        <p:txBody>
          <a:bodyPr/>
          <a:p>
            <a:fld id="{B3EACB15-A1AF-4D05-8919-4BE8304435EB}" type="slidenum">
              <a:t>&lt;#&gt;</a:t>
            </a:fld>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0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0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20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4"/>
          </p:nvPr>
        </p:nvSpPr>
        <p:spPr/>
        <p:txBody>
          <a:bodyPr/>
          <a:p>
            <a:fld id="{472B2507-1FAE-45E9-8E5B-D5D1F3CB799D}" type="slidenum">
              <a:t>&lt;#&gt;</a:t>
            </a:fld>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0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21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11"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4"/>
          </p:nvPr>
        </p:nvSpPr>
        <p:spPr/>
        <p:txBody>
          <a:bodyPr/>
          <a:p>
            <a:fld id="{98B01429-0562-4FF2-B27F-F251F9020B82}" type="slidenum">
              <a:t>&lt;#&gt;</a:t>
            </a:fld>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1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1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15"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4"/>
          </p:nvPr>
        </p:nvSpPr>
        <p:spPr/>
        <p:txBody>
          <a:bodyPr/>
          <a:p>
            <a:fld id="{44B24079-FBB4-44A2-A316-0672D4FBAA9E}" type="slidenum">
              <a:t>&lt;#&gt;</a:t>
            </a:fld>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17"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18"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4"/>
          </p:nvPr>
        </p:nvSpPr>
        <p:spPr/>
        <p:txBody>
          <a:bodyPr/>
          <a:p>
            <a:fld id="{ADC2E0C1-F036-4940-8051-FAF3D3CA2F30}" type="slidenum">
              <a:t>&lt;#&gt;</a:t>
            </a:fld>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3"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4"/>
          </p:nvPr>
        </p:nvSpPr>
        <p:spPr/>
        <p:txBody>
          <a:bodyPr/>
          <a:p>
            <a:fld id="{3299FBD0-7516-4F1D-BD6E-831BD4DB68FE}" type="slidenum">
              <a:t>&lt;#&gt;</a:t>
            </a:fld>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25"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6"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7"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8"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29"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30"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4"/>
          </p:nvPr>
        </p:nvSpPr>
        <p:spPr/>
        <p:txBody>
          <a:bodyPr/>
          <a:p>
            <a:fld id="{DF56E32F-8469-478E-B107-A08BECEE2E4C}" type="slidenum">
              <a:t>&lt;#&gt;</a:t>
            </a:fld>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A6F11037-AD42-4DA8-9AA7-8A80FBECE967}"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1"/>
          </p:nvPr>
        </p:nvSpPr>
        <p:spPr/>
        <p:txBody>
          <a:bodyPr/>
          <a:p>
            <a:fld id="{ED782989-C4E2-4C8B-95C9-6888147AAEF6}" type="slidenum">
              <a:t>&lt;#&gt;</a:t>
            </a:fld>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6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5"/>
          </p:nvPr>
        </p:nvSpPr>
        <p:spPr/>
        <p:txBody>
          <a:bodyPr/>
          <a:p>
            <a:fld id="{56FD7BF9-4FE8-4CF9-B01A-FABEEB1EB74E}" type="slidenum">
              <a:t>&lt;#&gt;</a:t>
            </a:fld>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6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5"/>
          </p:nvPr>
        </p:nvSpPr>
        <p:spPr/>
        <p:txBody>
          <a:bodyPr/>
          <a:p>
            <a:fld id="{7258E088-6E48-46DA-B6EC-FB1A553E7624}" type="slidenum">
              <a:t>&lt;#&gt;</a:t>
            </a:fld>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6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6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36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5"/>
          </p:nvPr>
        </p:nvSpPr>
        <p:spPr/>
        <p:txBody>
          <a:bodyPr/>
          <a:p>
            <a:fld id="{D016D6BB-B4CF-4BF2-BE02-F1C35D1E99E7}" type="slidenum">
              <a:t>&lt;#&gt;</a:t>
            </a:fld>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6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5"/>
          </p:nvPr>
        </p:nvSpPr>
        <p:spPr/>
        <p:txBody>
          <a:bodyPr/>
          <a:p>
            <a:fld id="{B0E48BD8-4247-42C3-930F-C844FE69661A}" type="slidenum">
              <a:t>&lt;#&gt;</a:t>
            </a:fld>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6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5"/>
          </p:nvPr>
        </p:nvSpPr>
        <p:spPr/>
        <p:txBody>
          <a:bodyPr/>
          <a:p>
            <a:fld id="{7D560B19-EA75-4EB4-B6E7-E2DF11343503}" type="slidenum">
              <a:t>&lt;#&gt;</a:t>
            </a:fld>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7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7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37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5"/>
          </p:nvPr>
        </p:nvSpPr>
        <p:spPr/>
        <p:txBody>
          <a:bodyPr/>
          <a:p>
            <a:fld id="{CADF8090-AE2D-42D3-A285-0387BC6F97B4}" type="slidenum">
              <a:t>&lt;#&gt;</a:t>
            </a:fld>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7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3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7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5"/>
          </p:nvPr>
        </p:nvSpPr>
        <p:spPr/>
        <p:txBody>
          <a:bodyPr/>
          <a:p>
            <a:fld id="{4A19D243-E6FD-474B-A0B6-E94D0F06A73A}" type="slidenum">
              <a:t>&lt;#&gt;</a:t>
            </a:fld>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7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7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5"/>
          </p:nvPr>
        </p:nvSpPr>
        <p:spPr/>
        <p:txBody>
          <a:bodyPr/>
          <a:p>
            <a:fld id="{645DA7D9-450E-4C91-91A0-DD310787D662}" type="slidenum">
              <a:t>&lt;#&gt;</a:t>
            </a:fld>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8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8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5"/>
          </p:nvPr>
        </p:nvSpPr>
        <p:spPr/>
        <p:txBody>
          <a:bodyPr/>
          <a:p>
            <a:fld id="{42C6195F-73A5-4893-B889-0132BFDA1289}" type="slidenum">
              <a:t>&lt;#&gt;</a:t>
            </a:fld>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8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8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5"/>
          </p:nvPr>
        </p:nvSpPr>
        <p:spPr/>
        <p:txBody>
          <a:bodyPr/>
          <a:p>
            <a:fld id="{BD3A2A34-C528-491D-AEEB-31A296F65E4F}"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1"/>
          </p:nvPr>
        </p:nvSpPr>
        <p:spPr/>
        <p:txBody>
          <a:bodyPr/>
          <a:p>
            <a:fld id="{2EAE8A93-5F02-444C-B14D-64823E934D6E}" type="slidenum">
              <a:t>&lt;#&gt;</a:t>
            </a:fld>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9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5"/>
          </p:nvPr>
        </p:nvSpPr>
        <p:spPr/>
        <p:txBody>
          <a:bodyPr/>
          <a:p>
            <a:fld id="{20CACFA1-D01F-419F-B4DE-226BD8D8AD8A}" type="slidenum">
              <a:t>&lt;#&gt;</a:t>
            </a:fld>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6"/>
          </p:nvPr>
        </p:nvSpPr>
        <p:spPr/>
        <p:txBody>
          <a:bodyPr/>
          <a:p>
            <a:fld id="{CF67436F-0191-4E7B-9A7C-483E24B80E08}" type="slidenum">
              <a:t>&lt;#&gt;</a:t>
            </a:fld>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12"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6"/>
          </p:nvPr>
        </p:nvSpPr>
        <p:spPr/>
        <p:txBody>
          <a:bodyPr/>
          <a:p>
            <a:fld id="{C847F4EB-4EF0-4FBE-B045-637DD80B45B8}" type="slidenum">
              <a:t>&lt;#&gt;</a:t>
            </a:fld>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1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14"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6"/>
          </p:nvPr>
        </p:nvSpPr>
        <p:spPr/>
        <p:txBody>
          <a:bodyPr/>
          <a:p>
            <a:fld id="{E83DE9FD-59D7-4EA4-8187-A2E18EAD0AD3}" type="slidenum">
              <a:t>&lt;#&gt;</a:t>
            </a:fld>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1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6"/>
          </p:nvPr>
        </p:nvSpPr>
        <p:spPr/>
        <p:txBody>
          <a:bodyPr/>
          <a:p>
            <a:fld id="{BAD32B4F-5764-402A-A162-8C4CE97D7938}" type="slidenum">
              <a:t>&lt;#&gt;</a:t>
            </a:fld>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6"/>
          </p:nvPr>
        </p:nvSpPr>
        <p:spPr/>
        <p:txBody>
          <a:bodyPr/>
          <a:p>
            <a:fld id="{B4977CB9-0040-4AB4-B96E-178A2C37AE1B}" type="slidenum">
              <a:t>&lt;#&gt;</a:t>
            </a:fld>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19"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6"/>
          </p:nvPr>
        </p:nvSpPr>
        <p:spPr/>
        <p:txBody>
          <a:bodyPr/>
          <a:p>
            <a:fld id="{76DF95E0-223E-4FC3-85BE-F8798CDADED6}" type="slidenum">
              <a:t>&lt;#&gt;</a:t>
            </a:fld>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2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2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2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6"/>
          </p:nvPr>
        </p:nvSpPr>
        <p:spPr/>
        <p:txBody>
          <a:bodyPr/>
          <a:p>
            <a:fld id="{60521ED6-D761-43DA-934E-6FF420810DF9}" type="slidenum">
              <a:t>&lt;#&gt;</a:t>
            </a:fld>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2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2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2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27"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6"/>
          </p:nvPr>
        </p:nvSpPr>
        <p:spPr/>
        <p:txBody>
          <a:bodyPr/>
          <a:p>
            <a:fld id="{AD12A219-6EAA-4892-BF7A-517C631CA16F}" type="slidenum">
              <a:t>&lt;#&gt;</a:t>
            </a:fld>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2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2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1"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6"/>
          </p:nvPr>
        </p:nvSpPr>
        <p:spPr/>
        <p:txBody>
          <a:bodyPr/>
          <a:p>
            <a:fld id="{DABE26AA-C830-421C-96A3-A820ED2213B4}"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C2FAAE5D-43D2-48EB-906C-9AD1F7F7B8AF}" type="slidenum">
              <a:t>&lt;#&gt;</a:t>
            </a:fld>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3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33"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4"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6"/>
          </p:nvPr>
        </p:nvSpPr>
        <p:spPr/>
        <p:txBody>
          <a:bodyPr/>
          <a:p>
            <a:fld id="{D3EB58A5-845F-4881-976E-E52C9F7F6A19}" type="slidenum">
              <a:t>&lt;#&gt;</a:t>
            </a:fld>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3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3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39"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6"/>
          </p:nvPr>
        </p:nvSpPr>
        <p:spPr/>
        <p:txBody>
          <a:bodyPr/>
          <a:p>
            <a:fld id="{163BA990-B35D-4C4A-9A19-BEE23E9845ED}" type="slidenum">
              <a:t>&lt;#&gt;</a:t>
            </a:fld>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4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441"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42"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43"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44"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45"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46"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6"/>
          </p:nvPr>
        </p:nvSpPr>
        <p:spPr/>
        <p:txBody>
          <a:bodyPr/>
          <a:p>
            <a:fld id="{B512DDE6-FB8A-4EB0-BFCC-533425E1C175}"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5"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E99BDD07-E416-4C37-8C4B-055DC6D0A92F}"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9"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71A299D8-C492-4EE4-A814-C1FDE932D84A}"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99191"/>
        </a:solidFill>
      </p:bgPr>
    </p:bg>
    <p:spTree>
      <p:nvGrpSpPr>
        <p:cNvPr id="1" name=""/>
        <p:cNvGrpSpPr/>
        <p:nvPr/>
      </p:nvGrpSpPr>
      <p:grpSpPr>
        <a:xfrm>
          <a:off x="0" y="0"/>
          <a:ext cx="0" cy="0"/>
          <a:chOff x="0" y="0"/>
          <a:chExt cx="0" cy="0"/>
        </a:xfrm>
      </p:grpSpPr>
      <p:grpSp>
        <p:nvGrpSpPr>
          <p:cNvPr id="0" name="Google Shape;10;p2"/>
          <p:cNvGrpSpPr/>
          <p:nvPr/>
        </p:nvGrpSpPr>
        <p:grpSpPr>
          <a:xfrm>
            <a:off x="7342920" y="3409560"/>
            <a:ext cx="1690920" cy="1731960"/>
            <a:chOff x="7342920" y="3409560"/>
            <a:chExt cx="1690920" cy="1731960"/>
          </a:xfrm>
        </p:grpSpPr>
        <p:grpSp>
          <p:nvGrpSpPr>
            <p:cNvPr id="1" name="Google Shape;11;p2"/>
            <p:cNvGrpSpPr/>
            <p:nvPr/>
          </p:nvGrpSpPr>
          <p:grpSpPr>
            <a:xfrm>
              <a:off x="7342920" y="4453560"/>
              <a:ext cx="316080" cy="687960"/>
              <a:chOff x="7342920" y="4453560"/>
              <a:chExt cx="316080" cy="687960"/>
            </a:xfrm>
          </p:grpSpPr>
          <p:sp>
            <p:nvSpPr>
              <p:cNvPr id="2" name="Google Shape;12;p2"/>
              <p:cNvSpPr/>
              <p:nvPr/>
            </p:nvSpPr>
            <p:spPr>
              <a:xfrm>
                <a:off x="7342920" y="44535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 name="Google Shape;13;p2"/>
              <p:cNvSpPr/>
              <p:nvPr/>
            </p:nvSpPr>
            <p:spPr>
              <a:xfrm>
                <a:off x="7342920" y="480168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4" name="Google Shape;14;p2"/>
            <p:cNvGrpSpPr/>
            <p:nvPr/>
          </p:nvGrpSpPr>
          <p:grpSpPr>
            <a:xfrm>
              <a:off x="7801200" y="4105800"/>
              <a:ext cx="316080" cy="1035720"/>
              <a:chOff x="7801200" y="4105800"/>
              <a:chExt cx="316080" cy="1035720"/>
            </a:xfrm>
          </p:grpSpPr>
          <p:sp>
            <p:nvSpPr>
              <p:cNvPr id="5" name="Google Shape;15;p2"/>
              <p:cNvSpPr/>
              <p:nvPr/>
            </p:nvSpPr>
            <p:spPr>
              <a:xfrm>
                <a:off x="7801200" y="44535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6" name="Google Shape;16;p2"/>
              <p:cNvSpPr/>
              <p:nvPr/>
            </p:nvSpPr>
            <p:spPr>
              <a:xfrm>
                <a:off x="7801200" y="4105800"/>
                <a:ext cx="316080" cy="103572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7" name="Google Shape;17;p2"/>
              <p:cNvSpPr/>
              <p:nvPr/>
            </p:nvSpPr>
            <p:spPr>
              <a:xfrm>
                <a:off x="7801200" y="480168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8" name="Google Shape;18;p2"/>
            <p:cNvGrpSpPr/>
            <p:nvPr/>
          </p:nvGrpSpPr>
          <p:grpSpPr>
            <a:xfrm>
              <a:off x="8259480" y="3757680"/>
              <a:ext cx="316080" cy="1383840"/>
              <a:chOff x="8259480" y="3757680"/>
              <a:chExt cx="316080" cy="1383840"/>
            </a:xfrm>
          </p:grpSpPr>
          <p:sp>
            <p:nvSpPr>
              <p:cNvPr id="9" name="Google Shape;19;p2"/>
              <p:cNvSpPr/>
              <p:nvPr/>
            </p:nvSpPr>
            <p:spPr>
              <a:xfrm>
                <a:off x="8259480" y="44535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 name="Google Shape;20;p2"/>
              <p:cNvSpPr/>
              <p:nvPr/>
            </p:nvSpPr>
            <p:spPr>
              <a:xfrm>
                <a:off x="8259480" y="3757680"/>
                <a:ext cx="316080" cy="1383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1" name="Google Shape;21;p2"/>
              <p:cNvSpPr/>
              <p:nvPr/>
            </p:nvSpPr>
            <p:spPr>
              <a:xfrm>
                <a:off x="8259480" y="4105800"/>
                <a:ext cx="316080" cy="103572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2" name="Google Shape;22;p2"/>
              <p:cNvSpPr/>
              <p:nvPr/>
            </p:nvSpPr>
            <p:spPr>
              <a:xfrm>
                <a:off x="8259480" y="480168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13" name="Google Shape;23;p2"/>
            <p:cNvGrpSpPr/>
            <p:nvPr/>
          </p:nvGrpSpPr>
          <p:grpSpPr>
            <a:xfrm>
              <a:off x="8717760" y="3409560"/>
              <a:ext cx="316080" cy="1731960"/>
              <a:chOff x="8717760" y="3409560"/>
              <a:chExt cx="316080" cy="1731960"/>
            </a:xfrm>
          </p:grpSpPr>
          <p:sp>
            <p:nvSpPr>
              <p:cNvPr id="14" name="Google Shape;24;p2"/>
              <p:cNvSpPr/>
              <p:nvPr/>
            </p:nvSpPr>
            <p:spPr>
              <a:xfrm>
                <a:off x="8717760" y="44535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5" name="Google Shape;25;p2"/>
              <p:cNvSpPr/>
              <p:nvPr/>
            </p:nvSpPr>
            <p:spPr>
              <a:xfrm>
                <a:off x="8717760" y="3757680"/>
                <a:ext cx="316080" cy="1383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6" name="Google Shape;26;p2"/>
              <p:cNvSpPr/>
              <p:nvPr/>
            </p:nvSpPr>
            <p:spPr>
              <a:xfrm>
                <a:off x="8717760" y="4105800"/>
                <a:ext cx="316080" cy="103572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7" name="Google Shape;27;p2"/>
              <p:cNvSpPr/>
              <p:nvPr/>
            </p:nvSpPr>
            <p:spPr>
              <a:xfrm>
                <a:off x="8717760" y="3409560"/>
                <a:ext cx="316080" cy="1731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8" name="Google Shape;28;p2"/>
              <p:cNvSpPr/>
              <p:nvPr/>
            </p:nvSpPr>
            <p:spPr>
              <a:xfrm>
                <a:off x="8717760" y="480168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grpSp>
        <p:nvGrpSpPr>
          <p:cNvPr id="19" name="Google Shape;29;p2"/>
          <p:cNvGrpSpPr/>
          <p:nvPr/>
        </p:nvGrpSpPr>
        <p:grpSpPr>
          <a:xfrm>
            <a:off x="5043600" y="0"/>
            <a:ext cx="3813480" cy="3838680"/>
            <a:chOff x="5043600" y="0"/>
            <a:chExt cx="3813480" cy="3838680"/>
          </a:xfrm>
        </p:grpSpPr>
        <p:sp>
          <p:nvSpPr>
            <p:cNvPr id="20" name="Google Shape;30;p2"/>
            <p:cNvSpPr/>
            <p:nvPr/>
          </p:nvSpPr>
          <p:spPr>
            <a:xfrm>
              <a:off x="8461080" y="1817640"/>
              <a:ext cx="396000" cy="396000"/>
            </a:xfrm>
            <a:prstGeom prst="ellipse">
              <a:avLst/>
            </a:prstGeom>
            <a:solidFill>
              <a:schemeClr val="lt1">
                <a:alpha val="9000"/>
              </a:schemeClr>
            </a:solidFill>
            <a:ln w="0">
              <a:noFill/>
            </a:ln>
          </p:spPr>
          <p:style>
            <a:lnRef idx="0"/>
            <a:fillRef idx="0"/>
            <a:effectRef idx="0"/>
            <a:fontRef idx="minor"/>
          </p:style>
        </p:sp>
        <p:sp>
          <p:nvSpPr>
            <p:cNvPr id="21" name="Google Shape;31;p2"/>
            <p:cNvSpPr/>
            <p:nvPr/>
          </p:nvSpPr>
          <p:spPr>
            <a:xfrm rot="11769600">
              <a:off x="6470280" y="3481200"/>
              <a:ext cx="319320" cy="319320"/>
            </a:xfrm>
            <a:prstGeom prst="ellipse">
              <a:avLst/>
            </a:prstGeom>
            <a:solidFill>
              <a:schemeClr val="lt1">
                <a:alpha val="9000"/>
              </a:schemeClr>
            </a:solidFill>
            <a:ln w="0">
              <a:noFill/>
            </a:ln>
          </p:spPr>
          <p:style>
            <a:lnRef idx="0"/>
            <a:fillRef idx="0"/>
            <a:effectRef idx="0"/>
            <a:fontRef idx="minor"/>
          </p:style>
        </p:sp>
        <p:grpSp>
          <p:nvGrpSpPr>
            <p:cNvPr id="22" name="Google Shape;32;p2"/>
            <p:cNvGrpSpPr/>
            <p:nvPr/>
          </p:nvGrpSpPr>
          <p:grpSpPr>
            <a:xfrm>
              <a:off x="7648560" y="2704320"/>
              <a:ext cx="634320" cy="634320"/>
              <a:chOff x="7648560" y="2704320"/>
              <a:chExt cx="634320" cy="634320"/>
            </a:xfrm>
          </p:grpSpPr>
          <p:sp>
            <p:nvSpPr>
              <p:cNvPr id="23" name="Google Shape;33;p2"/>
              <p:cNvSpPr/>
              <p:nvPr/>
            </p:nvSpPr>
            <p:spPr>
              <a:xfrm rot="5400000">
                <a:off x="7648560" y="2704320"/>
                <a:ext cx="634320" cy="634320"/>
              </a:xfrm>
              <a:prstGeom prst="ellipse">
                <a:avLst/>
              </a:prstGeom>
              <a:solidFill>
                <a:schemeClr val="lt1">
                  <a:alpha val="9000"/>
                </a:schemeClr>
              </a:solidFill>
              <a:ln w="0">
                <a:noFill/>
              </a:ln>
            </p:spPr>
            <p:style>
              <a:lnRef idx="0"/>
              <a:fillRef idx="0"/>
              <a:effectRef idx="0"/>
              <a:fontRef idx="minor"/>
            </p:style>
          </p:sp>
          <p:sp>
            <p:nvSpPr>
              <p:cNvPr id="24" name="Google Shape;34;p2"/>
              <p:cNvSpPr/>
              <p:nvPr/>
            </p:nvSpPr>
            <p:spPr>
              <a:xfrm rot="5400000">
                <a:off x="7648560" y="2704320"/>
                <a:ext cx="634320" cy="634320"/>
              </a:xfrm>
              <a:prstGeom prst="pie">
                <a:avLst>
                  <a:gd name="adj1" fmla="val 8244818"/>
                  <a:gd name="adj2" fmla="val 16246175"/>
                </a:avLst>
              </a:prstGeom>
              <a:solidFill>
                <a:schemeClr val="lt1">
                  <a:alpha val="9000"/>
                </a:schemeClr>
              </a:solidFill>
              <a:ln w="0">
                <a:noFill/>
              </a:ln>
            </p:spPr>
            <p:style>
              <a:lnRef idx="0"/>
              <a:fillRef idx="0"/>
              <a:effectRef idx="0"/>
              <a:fontRef idx="minor"/>
            </p:style>
          </p:sp>
          <p:sp>
            <p:nvSpPr>
              <p:cNvPr id="25" name="Google Shape;35;p2"/>
              <p:cNvSpPr/>
              <p:nvPr/>
            </p:nvSpPr>
            <p:spPr>
              <a:xfrm rot="5400000">
                <a:off x="7769160" y="2824920"/>
                <a:ext cx="393480" cy="393480"/>
              </a:xfrm>
              <a:prstGeom prst="ellipse">
                <a:avLst/>
              </a:prstGeom>
              <a:solidFill>
                <a:schemeClr val="lt1">
                  <a:alpha val="9000"/>
                </a:schemeClr>
              </a:solidFill>
              <a:ln w="0">
                <a:noFill/>
              </a:ln>
            </p:spPr>
            <p:style>
              <a:lnRef idx="0"/>
              <a:fillRef idx="0"/>
              <a:effectRef idx="0"/>
              <a:fontRef idx="minor"/>
            </p:style>
          </p:sp>
        </p:grpSp>
        <p:sp>
          <p:nvSpPr>
            <p:cNvPr id="26" name="Google Shape;36;p2"/>
            <p:cNvSpPr/>
            <p:nvPr/>
          </p:nvSpPr>
          <p:spPr>
            <a:xfrm>
              <a:off x="8461080" y="1817640"/>
              <a:ext cx="396000" cy="396000"/>
            </a:xfrm>
            <a:prstGeom prst="pie">
              <a:avLst>
                <a:gd name="adj1" fmla="val 19376841"/>
                <a:gd name="adj2" fmla="val 16200000"/>
              </a:avLst>
            </a:prstGeom>
            <a:solidFill>
              <a:schemeClr val="lt1">
                <a:alpha val="9000"/>
              </a:schemeClr>
            </a:solidFill>
            <a:ln w="0">
              <a:noFill/>
            </a:ln>
          </p:spPr>
          <p:style>
            <a:lnRef idx="0"/>
            <a:fillRef idx="0"/>
            <a:effectRef idx="0"/>
            <a:fontRef idx="minor"/>
          </p:style>
        </p:sp>
        <p:grpSp>
          <p:nvGrpSpPr>
            <p:cNvPr id="27" name="Google Shape;37;p2"/>
            <p:cNvGrpSpPr/>
            <p:nvPr/>
          </p:nvGrpSpPr>
          <p:grpSpPr>
            <a:xfrm>
              <a:off x="7953120" y="179640"/>
              <a:ext cx="872280" cy="872280"/>
              <a:chOff x="7953120" y="179640"/>
              <a:chExt cx="872280" cy="872280"/>
            </a:xfrm>
          </p:grpSpPr>
          <p:sp>
            <p:nvSpPr>
              <p:cNvPr id="28" name="Google Shape;38;p2"/>
              <p:cNvSpPr/>
              <p:nvPr/>
            </p:nvSpPr>
            <p:spPr>
              <a:xfrm rot="12952800">
                <a:off x="8076960" y="303480"/>
                <a:ext cx="624600" cy="624600"/>
              </a:xfrm>
              <a:prstGeom prst="ellipse">
                <a:avLst/>
              </a:prstGeom>
              <a:solidFill>
                <a:schemeClr val="lt1">
                  <a:alpha val="9000"/>
                </a:schemeClr>
              </a:solidFill>
              <a:ln w="0">
                <a:noFill/>
              </a:ln>
            </p:spPr>
            <p:style>
              <a:lnRef idx="0"/>
              <a:fillRef idx="0"/>
              <a:effectRef idx="0"/>
              <a:fontRef idx="minor"/>
            </p:style>
          </p:sp>
          <p:sp>
            <p:nvSpPr>
              <p:cNvPr id="29" name="Google Shape;39;p2"/>
              <p:cNvSpPr/>
              <p:nvPr/>
            </p:nvSpPr>
            <p:spPr>
              <a:xfrm rot="12952800">
                <a:off x="8076960" y="303480"/>
                <a:ext cx="624600" cy="624600"/>
              </a:xfrm>
              <a:prstGeom prst="pie">
                <a:avLst>
                  <a:gd name="adj1" fmla="val 19376841"/>
                  <a:gd name="adj2" fmla="val 12313574"/>
                </a:avLst>
              </a:prstGeom>
              <a:solidFill>
                <a:schemeClr val="lt1">
                  <a:alpha val="9000"/>
                </a:schemeClr>
              </a:solidFill>
              <a:ln w="0">
                <a:noFill/>
              </a:ln>
            </p:spPr>
            <p:style>
              <a:lnRef idx="0"/>
              <a:fillRef idx="0"/>
              <a:effectRef idx="0"/>
              <a:fontRef idx="minor"/>
            </p:style>
          </p:sp>
        </p:grpSp>
        <p:sp>
          <p:nvSpPr>
            <p:cNvPr id="30" name="Google Shape;40;p2"/>
            <p:cNvSpPr/>
            <p:nvPr/>
          </p:nvSpPr>
          <p:spPr>
            <a:xfrm>
              <a:off x="5400000" y="356400"/>
              <a:ext cx="2576160" cy="2576160"/>
            </a:xfrm>
            <a:prstGeom prst="ellipse">
              <a:avLst/>
            </a:prstGeom>
            <a:solidFill>
              <a:schemeClr val="lt1">
                <a:alpha val="9000"/>
              </a:schemeClr>
            </a:solidFill>
            <a:ln w="0">
              <a:noFill/>
            </a:ln>
          </p:spPr>
          <p:style>
            <a:lnRef idx="0"/>
            <a:fillRef idx="0"/>
            <a:effectRef idx="0"/>
            <a:fontRef idx="minor"/>
          </p:style>
        </p:sp>
        <p:sp>
          <p:nvSpPr>
            <p:cNvPr id="31" name="Google Shape;41;p2"/>
            <p:cNvSpPr/>
            <p:nvPr/>
          </p:nvSpPr>
          <p:spPr>
            <a:xfrm rot="2043600">
              <a:off x="5503680" y="460080"/>
              <a:ext cx="2368800" cy="2368800"/>
            </a:xfrm>
            <a:prstGeom prst="ellipse">
              <a:avLst/>
            </a:prstGeom>
            <a:solidFill>
              <a:schemeClr val="lt1">
                <a:alpha val="9000"/>
              </a:schemeClr>
            </a:solidFill>
            <a:ln w="0">
              <a:noFill/>
            </a:ln>
          </p:spPr>
          <p:style>
            <a:lnRef idx="0"/>
            <a:fillRef idx="0"/>
            <a:effectRef idx="0"/>
            <a:fontRef idx="minor"/>
          </p:style>
        </p:sp>
        <p:sp>
          <p:nvSpPr>
            <p:cNvPr id="32" name="Google Shape;42;p2"/>
            <p:cNvSpPr/>
            <p:nvPr/>
          </p:nvSpPr>
          <p:spPr>
            <a:xfrm>
              <a:off x="5399640" y="360360"/>
              <a:ext cx="2576160" cy="2576160"/>
            </a:xfrm>
            <a:prstGeom prst="pie">
              <a:avLst>
                <a:gd name="adj1" fmla="val 8801158"/>
                <a:gd name="adj2" fmla="val 16200000"/>
              </a:avLst>
            </a:prstGeom>
            <a:solidFill>
              <a:schemeClr val="lt1">
                <a:alpha val="9000"/>
              </a:schemeClr>
            </a:solidFill>
            <a:ln w="0">
              <a:noFill/>
            </a:ln>
          </p:spPr>
          <p:style>
            <a:lnRef idx="0"/>
            <a:fillRef idx="0"/>
            <a:effectRef idx="0"/>
            <a:fontRef idx="minor"/>
          </p:style>
        </p:sp>
        <p:sp>
          <p:nvSpPr>
            <p:cNvPr id="33" name="Google Shape;43;p2"/>
            <p:cNvSpPr/>
            <p:nvPr/>
          </p:nvSpPr>
          <p:spPr>
            <a:xfrm rot="2044800">
              <a:off x="5911560" y="867240"/>
              <a:ext cx="1553400" cy="1553400"/>
            </a:xfrm>
            <a:prstGeom prst="ellipse">
              <a:avLst/>
            </a:prstGeom>
            <a:solidFill>
              <a:schemeClr val="accent3"/>
            </a:solidFill>
            <a:ln w="0">
              <a:noFill/>
            </a:ln>
          </p:spPr>
          <p:style>
            <a:lnRef idx="0"/>
            <a:fillRef idx="0"/>
            <a:effectRef idx="0"/>
            <a:fontRef idx="minor"/>
          </p:style>
        </p:sp>
        <p:sp>
          <p:nvSpPr>
            <p:cNvPr id="34" name="Google Shape;44;p2"/>
            <p:cNvSpPr/>
            <p:nvPr/>
          </p:nvSpPr>
          <p:spPr>
            <a:xfrm>
              <a:off x="5399640" y="356400"/>
              <a:ext cx="2576160" cy="2576160"/>
            </a:xfrm>
            <a:prstGeom prst="pie">
              <a:avLst>
                <a:gd name="adj1" fmla="val 12554101"/>
                <a:gd name="adj2" fmla="val 16200000"/>
              </a:avLst>
            </a:prstGeom>
            <a:solidFill>
              <a:schemeClr val="lt1">
                <a:alpha val="9000"/>
              </a:schemeClr>
            </a:solidFill>
            <a:ln w="0">
              <a:noFill/>
            </a:ln>
          </p:spPr>
          <p:style>
            <a:lnRef idx="0"/>
            <a:fillRef idx="0"/>
            <a:effectRef idx="0"/>
            <a:fontRef idx="minor"/>
          </p:style>
        </p:sp>
        <p:sp>
          <p:nvSpPr>
            <p:cNvPr id="35" name="Google Shape;45;p2"/>
            <p:cNvSpPr/>
            <p:nvPr/>
          </p:nvSpPr>
          <p:spPr>
            <a:xfrm rot="11769600">
              <a:off x="6470280" y="3481200"/>
              <a:ext cx="319320" cy="319320"/>
            </a:xfrm>
            <a:prstGeom prst="pie">
              <a:avLst>
                <a:gd name="adj1" fmla="val 19376841"/>
                <a:gd name="adj2" fmla="val 16200000"/>
              </a:avLst>
            </a:prstGeom>
            <a:solidFill>
              <a:schemeClr val="lt1">
                <a:alpha val="9000"/>
              </a:schemeClr>
            </a:solidFill>
            <a:ln w="0">
              <a:noFill/>
            </a:ln>
          </p:spPr>
          <p:style>
            <a:lnRef idx="0"/>
            <a:fillRef idx="0"/>
            <a:effectRef idx="0"/>
            <a:fontRef idx="minor"/>
          </p:style>
        </p:sp>
      </p:grpSp>
      <p:sp>
        <p:nvSpPr>
          <p:cNvPr id="36" name="PlaceHolder 1"/>
          <p:cNvSpPr>
            <a:spLocks noGrp="1"/>
          </p:cNvSpPr>
          <p:nvPr>
            <p:ph type="title"/>
          </p:nvPr>
        </p:nvSpPr>
        <p:spPr>
          <a:xfrm>
            <a:off x="824040" y="1613880"/>
            <a:ext cx="5857200" cy="1872360"/>
          </a:xfrm>
          <a:prstGeom prst="rect">
            <a:avLst/>
          </a:prstGeom>
          <a:noFill/>
          <a:ln w="0">
            <a:noFill/>
          </a:ln>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37" name="PlaceHolder 2"/>
          <p:cNvSpPr>
            <a:spLocks noGrp="1"/>
          </p:cNvSpPr>
          <p:nvPr>
            <p:ph type="sldNum" idx="1"/>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ffffff"/>
                </a:solidFill>
                <a:latin typeface="Nunito"/>
                <a:ea typeface="Nunito"/>
              </a:defRPr>
            </a:lvl1pPr>
          </a:lstStyle>
          <a:p>
            <a:pPr algn="r">
              <a:lnSpc>
                <a:spcPct val="100000"/>
              </a:lnSpc>
              <a:buNone/>
              <a:tabLst>
                <a:tab algn="l" pos="0"/>
              </a:tabLst>
            </a:pPr>
            <a:fld id="{9CF9E811-932D-4924-9B1B-036AF185C4DD}" type="slidenum">
              <a:rPr b="0" lang="en" sz="900" spc="-1" strike="noStrike">
                <a:solidFill>
                  <a:srgbClr val="ffffff"/>
                </a:solidFill>
                <a:latin typeface="Nunito"/>
                <a:ea typeface="Nunito"/>
              </a:rPr>
              <a:t>&lt;number&gt;</a:t>
            </a:fld>
            <a:endParaRPr b="0" lang="en-US" sz="900" spc="-1" strike="noStrike">
              <a:latin typeface="Times New Roman"/>
            </a:endParaRPr>
          </a:p>
        </p:txBody>
      </p:sp>
      <p:sp>
        <p:nvSpPr>
          <p:cNvPr id="38"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0791b"/>
        </a:solidFill>
      </p:bgPr>
    </p:bg>
    <p:spTree>
      <p:nvGrpSpPr>
        <p:cNvPr id="1" name=""/>
        <p:cNvGrpSpPr/>
        <p:nvPr/>
      </p:nvGrpSpPr>
      <p:grpSpPr>
        <a:xfrm>
          <a:off x="0" y="0"/>
          <a:ext cx="0" cy="0"/>
          <a:chOff x="0" y="0"/>
          <a:chExt cx="0" cy="0"/>
        </a:xfrm>
      </p:grpSpPr>
      <p:grpSp>
        <p:nvGrpSpPr>
          <p:cNvPr id="75" name="Google Shape;50;p3"/>
          <p:cNvGrpSpPr/>
          <p:nvPr/>
        </p:nvGrpSpPr>
        <p:grpSpPr>
          <a:xfrm>
            <a:off x="147600" y="3960"/>
            <a:ext cx="1232280" cy="1383840"/>
            <a:chOff x="147600" y="3960"/>
            <a:chExt cx="1232280" cy="1383840"/>
          </a:xfrm>
        </p:grpSpPr>
        <p:grpSp>
          <p:nvGrpSpPr>
            <p:cNvPr id="76" name="Google Shape;51;p3"/>
            <p:cNvGrpSpPr/>
            <p:nvPr/>
          </p:nvGrpSpPr>
          <p:grpSpPr>
            <a:xfrm>
              <a:off x="1063800" y="3960"/>
              <a:ext cx="316080" cy="687960"/>
              <a:chOff x="1063800" y="3960"/>
              <a:chExt cx="316080" cy="687960"/>
            </a:xfrm>
          </p:grpSpPr>
          <p:sp>
            <p:nvSpPr>
              <p:cNvPr id="77" name="Google Shape;52;p3"/>
              <p:cNvSpPr/>
              <p:nvPr/>
            </p:nvSpPr>
            <p:spPr>
              <a:xfrm rot="10800000">
                <a:off x="1063800" y="39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78" name="Google Shape;53;p3"/>
              <p:cNvSpPr/>
              <p:nvPr/>
            </p:nvSpPr>
            <p:spPr>
              <a:xfrm rot="10800000">
                <a:off x="1063800" y="396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79" name="Google Shape;54;p3"/>
            <p:cNvGrpSpPr/>
            <p:nvPr/>
          </p:nvGrpSpPr>
          <p:grpSpPr>
            <a:xfrm>
              <a:off x="605520" y="3960"/>
              <a:ext cx="316080" cy="1036080"/>
              <a:chOff x="605520" y="3960"/>
              <a:chExt cx="316080" cy="1036080"/>
            </a:xfrm>
          </p:grpSpPr>
          <p:sp>
            <p:nvSpPr>
              <p:cNvPr id="80" name="Google Shape;55;p3"/>
              <p:cNvSpPr/>
              <p:nvPr/>
            </p:nvSpPr>
            <p:spPr>
              <a:xfrm rot="10800000">
                <a:off x="605520" y="39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81" name="Google Shape;56;p3"/>
              <p:cNvSpPr/>
              <p:nvPr/>
            </p:nvSpPr>
            <p:spPr>
              <a:xfrm rot="10800000">
                <a:off x="605520" y="4320"/>
                <a:ext cx="316080" cy="103572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82" name="Google Shape;57;p3"/>
              <p:cNvSpPr/>
              <p:nvPr/>
            </p:nvSpPr>
            <p:spPr>
              <a:xfrm rot="10800000">
                <a:off x="605520" y="396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83" name="Google Shape;58;p3"/>
            <p:cNvGrpSpPr/>
            <p:nvPr/>
          </p:nvGrpSpPr>
          <p:grpSpPr>
            <a:xfrm>
              <a:off x="147600" y="3960"/>
              <a:ext cx="316080" cy="1383840"/>
              <a:chOff x="147600" y="3960"/>
              <a:chExt cx="316080" cy="1383840"/>
            </a:xfrm>
          </p:grpSpPr>
          <p:sp>
            <p:nvSpPr>
              <p:cNvPr id="84" name="Google Shape;59;p3"/>
              <p:cNvSpPr/>
              <p:nvPr/>
            </p:nvSpPr>
            <p:spPr>
              <a:xfrm rot="10800000">
                <a:off x="147600" y="3960"/>
                <a:ext cx="316080" cy="6879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85" name="Google Shape;60;p3"/>
              <p:cNvSpPr/>
              <p:nvPr/>
            </p:nvSpPr>
            <p:spPr>
              <a:xfrm rot="10800000">
                <a:off x="147600" y="3960"/>
                <a:ext cx="316080" cy="1383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86" name="Google Shape;61;p3"/>
              <p:cNvSpPr/>
              <p:nvPr/>
            </p:nvSpPr>
            <p:spPr>
              <a:xfrm rot="10800000">
                <a:off x="147600" y="4320"/>
                <a:ext cx="316080" cy="103572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87" name="Google Shape;62;p3"/>
              <p:cNvSpPr/>
              <p:nvPr/>
            </p:nvSpPr>
            <p:spPr>
              <a:xfrm rot="10800000">
                <a:off x="147600" y="3960"/>
                <a:ext cx="316080" cy="339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grpSp>
        <p:nvGrpSpPr>
          <p:cNvPr id="88" name="Google Shape;63;p3"/>
          <p:cNvGrpSpPr/>
          <p:nvPr/>
        </p:nvGrpSpPr>
        <p:grpSpPr>
          <a:xfrm>
            <a:off x="6775200" y="2904120"/>
            <a:ext cx="2185560" cy="2238840"/>
            <a:chOff x="6775200" y="2904120"/>
            <a:chExt cx="2185560" cy="2238840"/>
          </a:xfrm>
        </p:grpSpPr>
        <p:grpSp>
          <p:nvGrpSpPr>
            <p:cNvPr id="89" name="Google Shape;64;p3"/>
            <p:cNvGrpSpPr/>
            <p:nvPr/>
          </p:nvGrpSpPr>
          <p:grpSpPr>
            <a:xfrm>
              <a:off x="6775200" y="4253760"/>
              <a:ext cx="408960" cy="889200"/>
              <a:chOff x="6775200" y="4253760"/>
              <a:chExt cx="408960" cy="889200"/>
            </a:xfrm>
          </p:grpSpPr>
          <p:sp>
            <p:nvSpPr>
              <p:cNvPr id="90" name="Google Shape;65;p3"/>
              <p:cNvSpPr/>
              <p:nvPr/>
            </p:nvSpPr>
            <p:spPr>
              <a:xfrm>
                <a:off x="6775200" y="4253760"/>
                <a:ext cx="408960" cy="88920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91" name="Google Shape;66;p3"/>
              <p:cNvSpPr/>
              <p:nvPr/>
            </p:nvSpPr>
            <p:spPr>
              <a:xfrm>
                <a:off x="6775200" y="4703400"/>
                <a:ext cx="408960" cy="4395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92" name="Google Shape;67;p3"/>
            <p:cNvGrpSpPr/>
            <p:nvPr/>
          </p:nvGrpSpPr>
          <p:grpSpPr>
            <a:xfrm>
              <a:off x="7367400" y="3804120"/>
              <a:ext cx="408960" cy="1338840"/>
              <a:chOff x="7367400" y="3804120"/>
              <a:chExt cx="408960" cy="1338840"/>
            </a:xfrm>
          </p:grpSpPr>
          <p:sp>
            <p:nvSpPr>
              <p:cNvPr id="93" name="Google Shape;68;p3"/>
              <p:cNvSpPr/>
              <p:nvPr/>
            </p:nvSpPr>
            <p:spPr>
              <a:xfrm>
                <a:off x="7367400" y="4253760"/>
                <a:ext cx="408960" cy="88920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94" name="Google Shape;69;p3"/>
              <p:cNvSpPr/>
              <p:nvPr/>
            </p:nvSpPr>
            <p:spPr>
              <a:xfrm>
                <a:off x="7367400" y="3804120"/>
                <a:ext cx="408960" cy="133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95" name="Google Shape;70;p3"/>
              <p:cNvSpPr/>
              <p:nvPr/>
            </p:nvSpPr>
            <p:spPr>
              <a:xfrm>
                <a:off x="7367400" y="4703400"/>
                <a:ext cx="408960" cy="4395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96" name="Google Shape;71;p3"/>
            <p:cNvGrpSpPr/>
            <p:nvPr/>
          </p:nvGrpSpPr>
          <p:grpSpPr>
            <a:xfrm>
              <a:off x="7959600" y="3354120"/>
              <a:ext cx="408960" cy="1788840"/>
              <a:chOff x="7959600" y="3354120"/>
              <a:chExt cx="408960" cy="1788840"/>
            </a:xfrm>
          </p:grpSpPr>
          <p:sp>
            <p:nvSpPr>
              <p:cNvPr id="97" name="Google Shape;72;p3"/>
              <p:cNvSpPr/>
              <p:nvPr/>
            </p:nvSpPr>
            <p:spPr>
              <a:xfrm>
                <a:off x="7959600" y="4253760"/>
                <a:ext cx="408960" cy="88920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98" name="Google Shape;73;p3"/>
              <p:cNvSpPr/>
              <p:nvPr/>
            </p:nvSpPr>
            <p:spPr>
              <a:xfrm>
                <a:off x="7959600" y="3354120"/>
                <a:ext cx="408960" cy="178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99" name="Google Shape;74;p3"/>
              <p:cNvSpPr/>
              <p:nvPr/>
            </p:nvSpPr>
            <p:spPr>
              <a:xfrm>
                <a:off x="7959600" y="3804120"/>
                <a:ext cx="408960" cy="133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0" name="Google Shape;75;p3"/>
              <p:cNvSpPr/>
              <p:nvPr/>
            </p:nvSpPr>
            <p:spPr>
              <a:xfrm>
                <a:off x="7959600" y="4703400"/>
                <a:ext cx="408960" cy="4395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101" name="Google Shape;76;p3"/>
            <p:cNvGrpSpPr/>
            <p:nvPr/>
          </p:nvGrpSpPr>
          <p:grpSpPr>
            <a:xfrm>
              <a:off x="8551800" y="2904120"/>
              <a:ext cx="408960" cy="2238840"/>
              <a:chOff x="8551800" y="2904120"/>
              <a:chExt cx="408960" cy="2238840"/>
            </a:xfrm>
          </p:grpSpPr>
          <p:sp>
            <p:nvSpPr>
              <p:cNvPr id="102" name="Google Shape;77;p3"/>
              <p:cNvSpPr/>
              <p:nvPr/>
            </p:nvSpPr>
            <p:spPr>
              <a:xfrm>
                <a:off x="8551800" y="4253760"/>
                <a:ext cx="408960" cy="88920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3" name="Google Shape;78;p3"/>
              <p:cNvSpPr/>
              <p:nvPr/>
            </p:nvSpPr>
            <p:spPr>
              <a:xfrm>
                <a:off x="8551800" y="3354120"/>
                <a:ext cx="408960" cy="178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4" name="Google Shape;79;p3"/>
              <p:cNvSpPr/>
              <p:nvPr/>
            </p:nvSpPr>
            <p:spPr>
              <a:xfrm>
                <a:off x="8551800" y="3804120"/>
                <a:ext cx="408960" cy="133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5" name="Google Shape;80;p3"/>
              <p:cNvSpPr/>
              <p:nvPr/>
            </p:nvSpPr>
            <p:spPr>
              <a:xfrm>
                <a:off x="8551800" y="2904120"/>
                <a:ext cx="408960" cy="22388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106" name="Google Shape;81;p3"/>
              <p:cNvSpPr/>
              <p:nvPr/>
            </p:nvSpPr>
            <p:spPr>
              <a:xfrm>
                <a:off x="8551800" y="4703400"/>
                <a:ext cx="408960" cy="4395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sp>
        <p:nvSpPr>
          <p:cNvPr id="107" name="PlaceHolder 1"/>
          <p:cNvSpPr>
            <a:spLocks noGrp="1"/>
          </p:cNvSpPr>
          <p:nvPr>
            <p:ph type="sldNum" idx="2"/>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ffffff"/>
                </a:solidFill>
                <a:latin typeface="Nunito"/>
                <a:ea typeface="Nunito"/>
              </a:defRPr>
            </a:lvl1pPr>
          </a:lstStyle>
          <a:p>
            <a:pPr algn="r">
              <a:lnSpc>
                <a:spcPct val="100000"/>
              </a:lnSpc>
              <a:buNone/>
              <a:tabLst>
                <a:tab algn="l" pos="0"/>
              </a:tabLst>
            </a:pPr>
            <a:fld id="{E55A2ADA-CB19-46B3-891A-52CD2DE014B2}" type="slidenum">
              <a:rPr b="0" lang="en" sz="900" spc="-1" strike="noStrike">
                <a:solidFill>
                  <a:srgbClr val="ffffff"/>
                </a:solidFill>
                <a:latin typeface="Nunito"/>
                <a:ea typeface="Nunito"/>
              </a:rPr>
              <a:t>&lt;number&gt;</a:t>
            </a:fld>
            <a:endParaRPr b="0" lang="en-US" sz="900" spc="-1" strike="noStrike">
              <a:latin typeface="Times New Roman"/>
            </a:endParaRPr>
          </a:p>
        </p:txBody>
      </p:sp>
      <p:sp>
        <p:nvSpPr>
          <p:cNvPr id="108"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en-US" sz="4400" spc="-1" strike="noStrike">
                <a:latin typeface="Arial"/>
              </a:rPr>
              <a:t>Click to edit the title text format</a:t>
            </a:r>
            <a:endParaRPr b="0" lang="en-US" sz="4400" spc="-1" strike="noStrike">
              <a:latin typeface="Arial"/>
            </a:endParaRPr>
          </a:p>
        </p:txBody>
      </p:sp>
      <p:sp>
        <p:nvSpPr>
          <p:cNvPr id="109"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46" name="Google Shape;85;p4"/>
          <p:cNvGrpSpPr/>
          <p:nvPr/>
        </p:nvGrpSpPr>
        <p:grpSpPr>
          <a:xfrm>
            <a:off x="626040" y="299880"/>
            <a:ext cx="998640" cy="998640"/>
            <a:chOff x="626040" y="299880"/>
            <a:chExt cx="998640" cy="998640"/>
          </a:xfrm>
        </p:grpSpPr>
        <p:sp>
          <p:nvSpPr>
            <p:cNvPr id="147" name="Google Shape;86;p4"/>
            <p:cNvSpPr/>
            <p:nvPr/>
          </p:nvSpPr>
          <p:spPr>
            <a:xfrm rot="16200000">
              <a:off x="828720" y="502920"/>
              <a:ext cx="593280" cy="593280"/>
            </a:xfrm>
            <a:prstGeom prst="pie">
              <a:avLst>
                <a:gd name="adj1" fmla="val 10792838"/>
                <a:gd name="adj2" fmla="val 16200000"/>
              </a:avLst>
            </a:prstGeom>
            <a:solidFill>
              <a:schemeClr val="dk2">
                <a:alpha val="13000"/>
              </a:schemeClr>
            </a:solidFill>
            <a:ln w="0">
              <a:noFill/>
            </a:ln>
          </p:spPr>
          <p:style>
            <a:lnRef idx="0"/>
            <a:fillRef idx="0"/>
            <a:effectRef idx="0"/>
            <a:fontRef idx="minor"/>
          </p:style>
        </p:sp>
        <p:sp>
          <p:nvSpPr>
            <p:cNvPr id="148" name="Google Shape;87;p4"/>
            <p:cNvSpPr/>
            <p:nvPr/>
          </p:nvSpPr>
          <p:spPr>
            <a:xfrm rot="16200000">
              <a:off x="626040" y="299880"/>
              <a:ext cx="998640" cy="998640"/>
            </a:xfrm>
            <a:prstGeom prst="pie">
              <a:avLst>
                <a:gd name="adj1" fmla="val 10792838"/>
                <a:gd name="adj2" fmla="val 16200000"/>
              </a:avLst>
            </a:prstGeom>
            <a:solidFill>
              <a:schemeClr val="dk2">
                <a:alpha val="13000"/>
              </a:schemeClr>
            </a:solidFill>
            <a:ln w="0">
              <a:noFill/>
            </a:ln>
          </p:spPr>
          <p:style>
            <a:lnRef idx="0"/>
            <a:fillRef idx="0"/>
            <a:effectRef idx="0"/>
            <a:fontRef idx="minor"/>
          </p:style>
        </p:sp>
      </p:grpSp>
      <p:sp>
        <p:nvSpPr>
          <p:cNvPr id="149" name="PlaceHolder 1"/>
          <p:cNvSpPr>
            <a:spLocks noGrp="1"/>
          </p:cNvSpPr>
          <p:nvPr>
            <p:ph type="title"/>
          </p:nvPr>
        </p:nvSpPr>
        <p:spPr>
          <a:xfrm>
            <a:off x="824040" y="1613880"/>
            <a:ext cx="5857200" cy="1872360"/>
          </a:xfrm>
          <a:prstGeom prst="rect">
            <a:avLst/>
          </a:prstGeom>
          <a:noFill/>
          <a:ln w="0">
            <a:noFill/>
          </a:ln>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50" name="PlaceHolder 2"/>
          <p:cNvSpPr>
            <a:spLocks noGrp="1"/>
          </p:cNvSpPr>
          <p:nvPr>
            <p:ph type="body"/>
          </p:nvPr>
        </p:nvSpPr>
        <p:spPr>
          <a:xfrm>
            <a:off x="457200" y="1203480"/>
            <a:ext cx="8228880" cy="2982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51" name="PlaceHolder 3"/>
          <p:cNvSpPr>
            <a:spLocks noGrp="1"/>
          </p:cNvSpPr>
          <p:nvPr>
            <p:ph type="sldNum" idx="3"/>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424242"/>
                </a:solidFill>
                <a:latin typeface="Nunito"/>
                <a:ea typeface="Nunito"/>
              </a:defRPr>
            </a:lvl1pPr>
          </a:lstStyle>
          <a:p>
            <a:pPr algn="r">
              <a:lnSpc>
                <a:spcPct val="100000"/>
              </a:lnSpc>
              <a:buNone/>
              <a:tabLst>
                <a:tab algn="l" pos="0"/>
              </a:tabLst>
            </a:pPr>
            <a:fld id="{992653BD-B5D5-4806-A450-B890C0CC466D}" type="slidenum">
              <a:rPr b="0" lang="en" sz="900" spc="-1" strike="noStrike">
                <a:solidFill>
                  <a:srgbClr val="424242"/>
                </a:solidFill>
                <a:latin typeface="Nunito"/>
                <a:ea typeface="Nunito"/>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88" name="Google Shape;92;p5"/>
          <p:cNvGrpSpPr/>
          <p:nvPr/>
        </p:nvGrpSpPr>
        <p:grpSpPr>
          <a:xfrm>
            <a:off x="626040" y="299880"/>
            <a:ext cx="998640" cy="998640"/>
            <a:chOff x="626040" y="299880"/>
            <a:chExt cx="998640" cy="998640"/>
          </a:xfrm>
        </p:grpSpPr>
        <p:sp>
          <p:nvSpPr>
            <p:cNvPr id="189" name="Google Shape;93;p5"/>
            <p:cNvSpPr/>
            <p:nvPr/>
          </p:nvSpPr>
          <p:spPr>
            <a:xfrm rot="16200000">
              <a:off x="828720" y="502920"/>
              <a:ext cx="593280" cy="593280"/>
            </a:xfrm>
            <a:prstGeom prst="pie">
              <a:avLst>
                <a:gd name="adj1" fmla="val 10792838"/>
                <a:gd name="adj2" fmla="val 16200000"/>
              </a:avLst>
            </a:prstGeom>
            <a:solidFill>
              <a:schemeClr val="dk2">
                <a:alpha val="13000"/>
              </a:schemeClr>
            </a:solidFill>
            <a:ln w="0">
              <a:noFill/>
            </a:ln>
          </p:spPr>
          <p:style>
            <a:lnRef idx="0"/>
            <a:fillRef idx="0"/>
            <a:effectRef idx="0"/>
            <a:fontRef idx="minor"/>
          </p:style>
        </p:sp>
        <p:sp>
          <p:nvSpPr>
            <p:cNvPr id="190" name="Google Shape;94;p5"/>
            <p:cNvSpPr/>
            <p:nvPr/>
          </p:nvSpPr>
          <p:spPr>
            <a:xfrm rot="16200000">
              <a:off x="626040" y="299880"/>
              <a:ext cx="998640" cy="998640"/>
            </a:xfrm>
            <a:prstGeom prst="pie">
              <a:avLst>
                <a:gd name="adj1" fmla="val 10792838"/>
                <a:gd name="adj2" fmla="val 16200000"/>
              </a:avLst>
            </a:prstGeom>
            <a:solidFill>
              <a:schemeClr val="dk2">
                <a:alpha val="13000"/>
              </a:schemeClr>
            </a:solidFill>
            <a:ln w="0">
              <a:noFill/>
            </a:ln>
          </p:spPr>
          <p:style>
            <a:lnRef idx="0"/>
            <a:fillRef idx="0"/>
            <a:effectRef idx="0"/>
            <a:fontRef idx="minor"/>
          </p:style>
        </p:sp>
      </p:grpSp>
      <p:sp>
        <p:nvSpPr>
          <p:cNvPr id="191" name="PlaceHolder 1"/>
          <p:cNvSpPr>
            <a:spLocks noGrp="1"/>
          </p:cNvSpPr>
          <p:nvPr>
            <p:ph type="title"/>
          </p:nvPr>
        </p:nvSpPr>
        <p:spPr>
          <a:xfrm>
            <a:off x="824040" y="1613880"/>
            <a:ext cx="5857200" cy="1872360"/>
          </a:xfrm>
          <a:prstGeom prst="rect">
            <a:avLst/>
          </a:prstGeom>
          <a:noFill/>
          <a:ln w="0">
            <a:noFill/>
          </a:ln>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92" name="PlaceHolder 2"/>
          <p:cNvSpPr>
            <a:spLocks noGrp="1"/>
          </p:cNvSpPr>
          <p:nvPr>
            <p:ph type="body"/>
          </p:nvPr>
        </p:nvSpPr>
        <p:spPr>
          <a:xfrm>
            <a:off x="457200" y="1203480"/>
            <a:ext cx="4015440" cy="2982600"/>
          </a:xfrm>
          <a:prstGeom prst="rect">
            <a:avLst/>
          </a:prstGeom>
          <a:noFill/>
          <a:ln w="0">
            <a:noFill/>
          </a:ln>
        </p:spPr>
        <p:txBody>
          <a:bodyPr lIns="0" rIns="0" tIns="0" bIns="0" anchor="t">
            <a:normAutofit fontScale="94000"/>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93" name="PlaceHolder 3"/>
          <p:cNvSpPr>
            <a:spLocks noGrp="1"/>
          </p:cNvSpPr>
          <p:nvPr>
            <p:ph type="body"/>
          </p:nvPr>
        </p:nvSpPr>
        <p:spPr>
          <a:xfrm>
            <a:off x="4674240" y="1203480"/>
            <a:ext cx="4015440" cy="2982600"/>
          </a:xfrm>
          <a:prstGeom prst="rect">
            <a:avLst/>
          </a:prstGeom>
          <a:noFill/>
          <a:ln w="0">
            <a:noFill/>
          </a:ln>
        </p:spPr>
        <p:txBody>
          <a:bodyPr lIns="0" rIns="0" tIns="0" bIns="0" anchor="t">
            <a:normAutofit fontScale="94000"/>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94" name="PlaceHolder 4"/>
          <p:cNvSpPr>
            <a:spLocks noGrp="1"/>
          </p:cNvSpPr>
          <p:nvPr>
            <p:ph type="sldNum" idx="4"/>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424242"/>
                </a:solidFill>
                <a:latin typeface="Nunito"/>
                <a:ea typeface="Nunito"/>
              </a:defRPr>
            </a:lvl1pPr>
          </a:lstStyle>
          <a:p>
            <a:pPr algn="r">
              <a:lnSpc>
                <a:spcPct val="100000"/>
              </a:lnSpc>
              <a:buNone/>
              <a:tabLst>
                <a:tab algn="l" pos="0"/>
              </a:tabLst>
            </a:pPr>
            <a:fld id="{A1113DC2-9E59-49B1-BB2B-11C30AE4EC9E}" type="slidenum">
              <a:rPr b="0" lang="en" sz="900" spc="-1" strike="noStrike">
                <a:solidFill>
                  <a:srgbClr val="424242"/>
                </a:solidFill>
                <a:latin typeface="Nunito"/>
                <a:ea typeface="Nunito"/>
              </a:rPr>
              <a:t>&lt;number&gt;</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99191"/>
        </a:solidFill>
      </p:bgPr>
    </p:bg>
    <p:spTree>
      <p:nvGrpSpPr>
        <p:cNvPr id="1" name=""/>
        <p:cNvGrpSpPr/>
        <p:nvPr/>
      </p:nvGrpSpPr>
      <p:grpSpPr>
        <a:xfrm>
          <a:off x="0" y="0"/>
          <a:ext cx="0" cy="0"/>
          <a:chOff x="0" y="0"/>
          <a:chExt cx="0" cy="0"/>
        </a:xfrm>
      </p:grpSpPr>
      <p:grpSp>
        <p:nvGrpSpPr>
          <p:cNvPr id="231" name="Google Shape;142;p11"/>
          <p:cNvGrpSpPr/>
          <p:nvPr/>
        </p:nvGrpSpPr>
        <p:grpSpPr>
          <a:xfrm>
            <a:off x="-360" y="4099320"/>
            <a:ext cx="9143280" cy="1043640"/>
            <a:chOff x="-360" y="4099320"/>
            <a:chExt cx="9143280" cy="1043640"/>
          </a:xfrm>
        </p:grpSpPr>
        <p:grpSp>
          <p:nvGrpSpPr>
            <p:cNvPr id="232" name="Google Shape;143;p11"/>
            <p:cNvGrpSpPr/>
            <p:nvPr/>
          </p:nvGrpSpPr>
          <p:grpSpPr>
            <a:xfrm>
              <a:off x="-360" y="4309200"/>
              <a:ext cx="230760" cy="833760"/>
              <a:chOff x="-360" y="4309200"/>
              <a:chExt cx="230760" cy="833760"/>
            </a:xfrm>
          </p:grpSpPr>
          <p:sp>
            <p:nvSpPr>
              <p:cNvPr id="233" name="Google Shape;144;p11"/>
              <p:cNvSpPr/>
              <p:nvPr/>
            </p:nvSpPr>
            <p:spPr>
              <a:xfrm flipH="1">
                <a:off x="-72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34" name="Google Shape;145;p11"/>
              <p:cNvSpPr/>
              <p:nvPr/>
            </p:nvSpPr>
            <p:spPr>
              <a:xfrm flipH="1">
                <a:off x="-72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35" name="Google Shape;146;p11"/>
              <p:cNvSpPr/>
              <p:nvPr/>
            </p:nvSpPr>
            <p:spPr>
              <a:xfrm flipH="1">
                <a:off x="-72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36" name="Google Shape;147;p11"/>
              <p:cNvSpPr/>
              <p:nvPr/>
            </p:nvSpPr>
            <p:spPr>
              <a:xfrm flipH="1">
                <a:off x="-72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37" name="Google Shape;148;p11"/>
            <p:cNvGrpSpPr/>
            <p:nvPr/>
          </p:nvGrpSpPr>
          <p:grpSpPr>
            <a:xfrm>
              <a:off x="371160" y="4099320"/>
              <a:ext cx="230760" cy="1043640"/>
              <a:chOff x="371160" y="4099320"/>
              <a:chExt cx="230760" cy="1043640"/>
            </a:xfrm>
          </p:grpSpPr>
          <p:sp>
            <p:nvSpPr>
              <p:cNvPr id="238" name="Google Shape;149;p11"/>
              <p:cNvSpPr/>
              <p:nvPr/>
            </p:nvSpPr>
            <p:spPr>
              <a:xfrm flipH="1">
                <a:off x="3708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39" name="Google Shape;150;p11"/>
              <p:cNvSpPr/>
              <p:nvPr/>
            </p:nvSpPr>
            <p:spPr>
              <a:xfrm flipH="1">
                <a:off x="37080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0" name="Google Shape;151;p11"/>
              <p:cNvSpPr/>
              <p:nvPr/>
            </p:nvSpPr>
            <p:spPr>
              <a:xfrm flipH="1">
                <a:off x="3708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1" name="Google Shape;152;p11"/>
              <p:cNvSpPr/>
              <p:nvPr/>
            </p:nvSpPr>
            <p:spPr>
              <a:xfrm flipH="1">
                <a:off x="37080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2" name="Google Shape;153;p11"/>
              <p:cNvSpPr/>
              <p:nvPr/>
            </p:nvSpPr>
            <p:spPr>
              <a:xfrm flipH="1">
                <a:off x="3708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43" name="Google Shape;154;p11"/>
            <p:cNvGrpSpPr/>
            <p:nvPr/>
          </p:nvGrpSpPr>
          <p:grpSpPr>
            <a:xfrm>
              <a:off x="742320" y="4309200"/>
              <a:ext cx="230760" cy="833760"/>
              <a:chOff x="742320" y="4309200"/>
              <a:chExt cx="230760" cy="833760"/>
            </a:xfrm>
          </p:grpSpPr>
          <p:sp>
            <p:nvSpPr>
              <p:cNvPr id="244" name="Google Shape;155;p11"/>
              <p:cNvSpPr/>
              <p:nvPr/>
            </p:nvSpPr>
            <p:spPr>
              <a:xfrm flipH="1">
                <a:off x="74196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5" name="Google Shape;156;p11"/>
              <p:cNvSpPr/>
              <p:nvPr/>
            </p:nvSpPr>
            <p:spPr>
              <a:xfrm flipH="1">
                <a:off x="74196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6" name="Google Shape;157;p11"/>
              <p:cNvSpPr/>
              <p:nvPr/>
            </p:nvSpPr>
            <p:spPr>
              <a:xfrm flipH="1">
                <a:off x="74196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47" name="Google Shape;158;p11"/>
              <p:cNvSpPr/>
              <p:nvPr/>
            </p:nvSpPr>
            <p:spPr>
              <a:xfrm flipH="1">
                <a:off x="74196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48" name="Google Shape;159;p11"/>
            <p:cNvGrpSpPr/>
            <p:nvPr/>
          </p:nvGrpSpPr>
          <p:grpSpPr>
            <a:xfrm>
              <a:off x="1113840" y="4519080"/>
              <a:ext cx="230760" cy="623880"/>
              <a:chOff x="1113840" y="4519080"/>
              <a:chExt cx="230760" cy="623880"/>
            </a:xfrm>
          </p:grpSpPr>
          <p:sp>
            <p:nvSpPr>
              <p:cNvPr id="249" name="Google Shape;160;p11"/>
              <p:cNvSpPr/>
              <p:nvPr/>
            </p:nvSpPr>
            <p:spPr>
              <a:xfrm flipH="1">
                <a:off x="111348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0" name="Google Shape;161;p11"/>
              <p:cNvSpPr/>
              <p:nvPr/>
            </p:nvSpPr>
            <p:spPr>
              <a:xfrm flipH="1">
                <a:off x="111348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1" name="Google Shape;162;p11"/>
              <p:cNvSpPr/>
              <p:nvPr/>
            </p:nvSpPr>
            <p:spPr>
              <a:xfrm flipH="1">
                <a:off x="111348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52" name="Google Shape;163;p11"/>
            <p:cNvGrpSpPr/>
            <p:nvPr/>
          </p:nvGrpSpPr>
          <p:grpSpPr>
            <a:xfrm>
              <a:off x="1856520" y="4099320"/>
              <a:ext cx="230760" cy="1043640"/>
              <a:chOff x="1856520" y="4099320"/>
              <a:chExt cx="230760" cy="1043640"/>
            </a:xfrm>
          </p:grpSpPr>
          <p:sp>
            <p:nvSpPr>
              <p:cNvPr id="253" name="Google Shape;164;p11"/>
              <p:cNvSpPr/>
              <p:nvPr/>
            </p:nvSpPr>
            <p:spPr>
              <a:xfrm flipH="1">
                <a:off x="185616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4" name="Google Shape;165;p11"/>
              <p:cNvSpPr/>
              <p:nvPr/>
            </p:nvSpPr>
            <p:spPr>
              <a:xfrm flipH="1">
                <a:off x="185616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5" name="Google Shape;166;p11"/>
              <p:cNvSpPr/>
              <p:nvPr/>
            </p:nvSpPr>
            <p:spPr>
              <a:xfrm flipH="1">
                <a:off x="185616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6" name="Google Shape;167;p11"/>
              <p:cNvSpPr/>
              <p:nvPr/>
            </p:nvSpPr>
            <p:spPr>
              <a:xfrm flipH="1">
                <a:off x="185616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57" name="Google Shape;168;p11"/>
              <p:cNvSpPr/>
              <p:nvPr/>
            </p:nvSpPr>
            <p:spPr>
              <a:xfrm flipH="1">
                <a:off x="185616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58" name="Google Shape;169;p11"/>
            <p:cNvGrpSpPr/>
            <p:nvPr/>
          </p:nvGrpSpPr>
          <p:grpSpPr>
            <a:xfrm>
              <a:off x="2227680" y="4309200"/>
              <a:ext cx="230760" cy="833760"/>
              <a:chOff x="2227680" y="4309200"/>
              <a:chExt cx="230760" cy="833760"/>
            </a:xfrm>
          </p:grpSpPr>
          <p:sp>
            <p:nvSpPr>
              <p:cNvPr id="259" name="Google Shape;170;p11"/>
              <p:cNvSpPr/>
              <p:nvPr/>
            </p:nvSpPr>
            <p:spPr>
              <a:xfrm flipH="1">
                <a:off x="222732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0" name="Google Shape;171;p11"/>
              <p:cNvSpPr/>
              <p:nvPr/>
            </p:nvSpPr>
            <p:spPr>
              <a:xfrm flipH="1">
                <a:off x="222732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1" name="Google Shape;172;p11"/>
              <p:cNvSpPr/>
              <p:nvPr/>
            </p:nvSpPr>
            <p:spPr>
              <a:xfrm flipH="1">
                <a:off x="222732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2" name="Google Shape;173;p11"/>
              <p:cNvSpPr/>
              <p:nvPr/>
            </p:nvSpPr>
            <p:spPr>
              <a:xfrm flipH="1">
                <a:off x="222732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63" name="Google Shape;174;p11"/>
            <p:cNvGrpSpPr/>
            <p:nvPr/>
          </p:nvGrpSpPr>
          <p:grpSpPr>
            <a:xfrm>
              <a:off x="2599200" y="4519080"/>
              <a:ext cx="230760" cy="623880"/>
              <a:chOff x="2599200" y="4519080"/>
              <a:chExt cx="230760" cy="623880"/>
            </a:xfrm>
          </p:grpSpPr>
          <p:sp>
            <p:nvSpPr>
              <p:cNvPr id="264" name="Google Shape;175;p11"/>
              <p:cNvSpPr/>
              <p:nvPr/>
            </p:nvSpPr>
            <p:spPr>
              <a:xfrm flipH="1">
                <a:off x="259884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5" name="Google Shape;176;p11"/>
              <p:cNvSpPr/>
              <p:nvPr/>
            </p:nvSpPr>
            <p:spPr>
              <a:xfrm flipH="1">
                <a:off x="259884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6" name="Google Shape;177;p11"/>
              <p:cNvSpPr/>
              <p:nvPr/>
            </p:nvSpPr>
            <p:spPr>
              <a:xfrm flipH="1">
                <a:off x="259884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67" name="Google Shape;178;p11"/>
            <p:cNvGrpSpPr/>
            <p:nvPr/>
          </p:nvGrpSpPr>
          <p:grpSpPr>
            <a:xfrm>
              <a:off x="3341880" y="4099320"/>
              <a:ext cx="230760" cy="1043640"/>
              <a:chOff x="3341880" y="4099320"/>
              <a:chExt cx="230760" cy="1043640"/>
            </a:xfrm>
          </p:grpSpPr>
          <p:sp>
            <p:nvSpPr>
              <p:cNvPr id="268" name="Google Shape;179;p11"/>
              <p:cNvSpPr/>
              <p:nvPr/>
            </p:nvSpPr>
            <p:spPr>
              <a:xfrm flipH="1">
                <a:off x="334152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69" name="Google Shape;180;p11"/>
              <p:cNvSpPr/>
              <p:nvPr/>
            </p:nvSpPr>
            <p:spPr>
              <a:xfrm flipH="1">
                <a:off x="334152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0" name="Google Shape;181;p11"/>
              <p:cNvSpPr/>
              <p:nvPr/>
            </p:nvSpPr>
            <p:spPr>
              <a:xfrm flipH="1">
                <a:off x="334152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1" name="Google Shape;182;p11"/>
              <p:cNvSpPr/>
              <p:nvPr/>
            </p:nvSpPr>
            <p:spPr>
              <a:xfrm flipH="1">
                <a:off x="334152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2" name="Google Shape;183;p11"/>
              <p:cNvSpPr/>
              <p:nvPr/>
            </p:nvSpPr>
            <p:spPr>
              <a:xfrm flipH="1">
                <a:off x="334152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73" name="Google Shape;184;p11"/>
            <p:cNvGrpSpPr/>
            <p:nvPr/>
          </p:nvGrpSpPr>
          <p:grpSpPr>
            <a:xfrm>
              <a:off x="3713040" y="4309200"/>
              <a:ext cx="230760" cy="833760"/>
              <a:chOff x="3713040" y="4309200"/>
              <a:chExt cx="230760" cy="833760"/>
            </a:xfrm>
          </p:grpSpPr>
          <p:sp>
            <p:nvSpPr>
              <p:cNvPr id="274" name="Google Shape;185;p11"/>
              <p:cNvSpPr/>
              <p:nvPr/>
            </p:nvSpPr>
            <p:spPr>
              <a:xfrm flipH="1">
                <a:off x="371268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5" name="Google Shape;186;p11"/>
              <p:cNvSpPr/>
              <p:nvPr/>
            </p:nvSpPr>
            <p:spPr>
              <a:xfrm flipH="1">
                <a:off x="371268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6" name="Google Shape;187;p11"/>
              <p:cNvSpPr/>
              <p:nvPr/>
            </p:nvSpPr>
            <p:spPr>
              <a:xfrm flipH="1">
                <a:off x="371268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77" name="Google Shape;188;p11"/>
              <p:cNvSpPr/>
              <p:nvPr/>
            </p:nvSpPr>
            <p:spPr>
              <a:xfrm flipH="1">
                <a:off x="371268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78" name="Google Shape;189;p11"/>
            <p:cNvGrpSpPr/>
            <p:nvPr/>
          </p:nvGrpSpPr>
          <p:grpSpPr>
            <a:xfrm>
              <a:off x="1485000" y="4309200"/>
              <a:ext cx="230760" cy="833760"/>
              <a:chOff x="1485000" y="4309200"/>
              <a:chExt cx="230760" cy="833760"/>
            </a:xfrm>
          </p:grpSpPr>
          <p:sp>
            <p:nvSpPr>
              <p:cNvPr id="279" name="Google Shape;190;p11"/>
              <p:cNvSpPr/>
              <p:nvPr/>
            </p:nvSpPr>
            <p:spPr>
              <a:xfrm flipH="1">
                <a:off x="148464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0" name="Google Shape;191;p11"/>
              <p:cNvSpPr/>
              <p:nvPr/>
            </p:nvSpPr>
            <p:spPr>
              <a:xfrm flipH="1">
                <a:off x="148464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1" name="Google Shape;192;p11"/>
              <p:cNvSpPr/>
              <p:nvPr/>
            </p:nvSpPr>
            <p:spPr>
              <a:xfrm flipH="1">
                <a:off x="148464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2" name="Google Shape;193;p11"/>
              <p:cNvSpPr/>
              <p:nvPr/>
            </p:nvSpPr>
            <p:spPr>
              <a:xfrm flipH="1">
                <a:off x="148464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83" name="Google Shape;194;p11"/>
            <p:cNvGrpSpPr/>
            <p:nvPr/>
          </p:nvGrpSpPr>
          <p:grpSpPr>
            <a:xfrm>
              <a:off x="4084560" y="4519080"/>
              <a:ext cx="230760" cy="623880"/>
              <a:chOff x="4084560" y="4519080"/>
              <a:chExt cx="230760" cy="623880"/>
            </a:xfrm>
          </p:grpSpPr>
          <p:sp>
            <p:nvSpPr>
              <p:cNvPr id="284" name="Google Shape;195;p11"/>
              <p:cNvSpPr/>
              <p:nvPr/>
            </p:nvSpPr>
            <p:spPr>
              <a:xfrm flipH="1">
                <a:off x="40842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5" name="Google Shape;196;p11"/>
              <p:cNvSpPr/>
              <p:nvPr/>
            </p:nvSpPr>
            <p:spPr>
              <a:xfrm flipH="1">
                <a:off x="40842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6" name="Google Shape;197;p11"/>
              <p:cNvSpPr/>
              <p:nvPr/>
            </p:nvSpPr>
            <p:spPr>
              <a:xfrm flipH="1">
                <a:off x="40842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87" name="Google Shape;198;p11"/>
            <p:cNvGrpSpPr/>
            <p:nvPr/>
          </p:nvGrpSpPr>
          <p:grpSpPr>
            <a:xfrm>
              <a:off x="2970360" y="4309200"/>
              <a:ext cx="230760" cy="833760"/>
              <a:chOff x="2970360" y="4309200"/>
              <a:chExt cx="230760" cy="833760"/>
            </a:xfrm>
          </p:grpSpPr>
          <p:sp>
            <p:nvSpPr>
              <p:cNvPr id="288" name="Google Shape;199;p11"/>
              <p:cNvSpPr/>
              <p:nvPr/>
            </p:nvSpPr>
            <p:spPr>
              <a:xfrm flipH="1">
                <a:off x="29700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89" name="Google Shape;200;p11"/>
              <p:cNvSpPr/>
              <p:nvPr/>
            </p:nvSpPr>
            <p:spPr>
              <a:xfrm flipH="1">
                <a:off x="297000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0" name="Google Shape;201;p11"/>
              <p:cNvSpPr/>
              <p:nvPr/>
            </p:nvSpPr>
            <p:spPr>
              <a:xfrm flipH="1">
                <a:off x="29700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1" name="Google Shape;202;p11"/>
              <p:cNvSpPr/>
              <p:nvPr/>
            </p:nvSpPr>
            <p:spPr>
              <a:xfrm flipH="1">
                <a:off x="29700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92" name="Google Shape;203;p11"/>
            <p:cNvGrpSpPr/>
            <p:nvPr/>
          </p:nvGrpSpPr>
          <p:grpSpPr>
            <a:xfrm>
              <a:off x="4455720" y="4309200"/>
              <a:ext cx="230760" cy="833760"/>
              <a:chOff x="4455720" y="4309200"/>
              <a:chExt cx="230760" cy="833760"/>
            </a:xfrm>
          </p:grpSpPr>
          <p:sp>
            <p:nvSpPr>
              <p:cNvPr id="293" name="Google Shape;204;p11"/>
              <p:cNvSpPr/>
              <p:nvPr/>
            </p:nvSpPr>
            <p:spPr>
              <a:xfrm flipH="1">
                <a:off x="445536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4" name="Google Shape;205;p11"/>
              <p:cNvSpPr/>
              <p:nvPr/>
            </p:nvSpPr>
            <p:spPr>
              <a:xfrm flipH="1">
                <a:off x="445536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5" name="Google Shape;206;p11"/>
              <p:cNvSpPr/>
              <p:nvPr/>
            </p:nvSpPr>
            <p:spPr>
              <a:xfrm flipH="1">
                <a:off x="445536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6" name="Google Shape;207;p11"/>
              <p:cNvSpPr/>
              <p:nvPr/>
            </p:nvSpPr>
            <p:spPr>
              <a:xfrm flipH="1">
                <a:off x="445536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297" name="Google Shape;208;p11"/>
            <p:cNvGrpSpPr/>
            <p:nvPr/>
          </p:nvGrpSpPr>
          <p:grpSpPr>
            <a:xfrm>
              <a:off x="4827240" y="4099320"/>
              <a:ext cx="230760" cy="1043640"/>
              <a:chOff x="4827240" y="4099320"/>
              <a:chExt cx="230760" cy="1043640"/>
            </a:xfrm>
          </p:grpSpPr>
          <p:sp>
            <p:nvSpPr>
              <p:cNvPr id="298" name="Google Shape;209;p11"/>
              <p:cNvSpPr/>
              <p:nvPr/>
            </p:nvSpPr>
            <p:spPr>
              <a:xfrm flipH="1">
                <a:off x="482688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299" name="Google Shape;210;p11"/>
              <p:cNvSpPr/>
              <p:nvPr/>
            </p:nvSpPr>
            <p:spPr>
              <a:xfrm flipH="1">
                <a:off x="482688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0" name="Google Shape;211;p11"/>
              <p:cNvSpPr/>
              <p:nvPr/>
            </p:nvSpPr>
            <p:spPr>
              <a:xfrm flipH="1">
                <a:off x="482688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1" name="Google Shape;212;p11"/>
              <p:cNvSpPr/>
              <p:nvPr/>
            </p:nvSpPr>
            <p:spPr>
              <a:xfrm flipH="1">
                <a:off x="482688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2" name="Google Shape;213;p11"/>
              <p:cNvSpPr/>
              <p:nvPr/>
            </p:nvSpPr>
            <p:spPr>
              <a:xfrm flipH="1">
                <a:off x="482688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03" name="Google Shape;214;p11"/>
            <p:cNvGrpSpPr/>
            <p:nvPr/>
          </p:nvGrpSpPr>
          <p:grpSpPr>
            <a:xfrm>
              <a:off x="5198760" y="4309200"/>
              <a:ext cx="230760" cy="833760"/>
              <a:chOff x="5198760" y="4309200"/>
              <a:chExt cx="230760" cy="833760"/>
            </a:xfrm>
          </p:grpSpPr>
          <p:sp>
            <p:nvSpPr>
              <p:cNvPr id="304" name="Google Shape;215;p11"/>
              <p:cNvSpPr/>
              <p:nvPr/>
            </p:nvSpPr>
            <p:spPr>
              <a:xfrm flipH="1">
                <a:off x="51984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5" name="Google Shape;216;p11"/>
              <p:cNvSpPr/>
              <p:nvPr/>
            </p:nvSpPr>
            <p:spPr>
              <a:xfrm flipH="1">
                <a:off x="519840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6" name="Google Shape;217;p11"/>
              <p:cNvSpPr/>
              <p:nvPr/>
            </p:nvSpPr>
            <p:spPr>
              <a:xfrm flipH="1">
                <a:off x="51984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07" name="Google Shape;218;p11"/>
              <p:cNvSpPr/>
              <p:nvPr/>
            </p:nvSpPr>
            <p:spPr>
              <a:xfrm flipH="1">
                <a:off x="51984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08" name="Google Shape;219;p11"/>
            <p:cNvGrpSpPr/>
            <p:nvPr/>
          </p:nvGrpSpPr>
          <p:grpSpPr>
            <a:xfrm>
              <a:off x="5569920" y="4519080"/>
              <a:ext cx="230760" cy="623880"/>
              <a:chOff x="5569920" y="4519080"/>
              <a:chExt cx="230760" cy="623880"/>
            </a:xfrm>
          </p:grpSpPr>
          <p:sp>
            <p:nvSpPr>
              <p:cNvPr id="309" name="Google Shape;220;p11"/>
              <p:cNvSpPr/>
              <p:nvPr/>
            </p:nvSpPr>
            <p:spPr>
              <a:xfrm flipH="1">
                <a:off x="556956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0" name="Google Shape;221;p11"/>
              <p:cNvSpPr/>
              <p:nvPr/>
            </p:nvSpPr>
            <p:spPr>
              <a:xfrm flipH="1">
                <a:off x="556956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1" name="Google Shape;222;p11"/>
              <p:cNvSpPr/>
              <p:nvPr/>
            </p:nvSpPr>
            <p:spPr>
              <a:xfrm flipH="1">
                <a:off x="556956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12" name="Google Shape;223;p11"/>
            <p:cNvGrpSpPr/>
            <p:nvPr/>
          </p:nvGrpSpPr>
          <p:grpSpPr>
            <a:xfrm>
              <a:off x="5941440" y="4309200"/>
              <a:ext cx="230760" cy="833760"/>
              <a:chOff x="5941440" y="4309200"/>
              <a:chExt cx="230760" cy="833760"/>
            </a:xfrm>
          </p:grpSpPr>
          <p:sp>
            <p:nvSpPr>
              <p:cNvPr id="313" name="Google Shape;224;p11"/>
              <p:cNvSpPr/>
              <p:nvPr/>
            </p:nvSpPr>
            <p:spPr>
              <a:xfrm flipH="1">
                <a:off x="594108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4" name="Google Shape;225;p11"/>
              <p:cNvSpPr/>
              <p:nvPr/>
            </p:nvSpPr>
            <p:spPr>
              <a:xfrm flipH="1">
                <a:off x="594108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5" name="Google Shape;226;p11"/>
              <p:cNvSpPr/>
              <p:nvPr/>
            </p:nvSpPr>
            <p:spPr>
              <a:xfrm flipH="1">
                <a:off x="594108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6" name="Google Shape;227;p11"/>
              <p:cNvSpPr/>
              <p:nvPr/>
            </p:nvSpPr>
            <p:spPr>
              <a:xfrm flipH="1">
                <a:off x="594108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17" name="Google Shape;228;p11"/>
            <p:cNvGrpSpPr/>
            <p:nvPr/>
          </p:nvGrpSpPr>
          <p:grpSpPr>
            <a:xfrm>
              <a:off x="6312600" y="4099320"/>
              <a:ext cx="230760" cy="1043640"/>
              <a:chOff x="6312600" y="4099320"/>
              <a:chExt cx="230760" cy="1043640"/>
            </a:xfrm>
          </p:grpSpPr>
          <p:sp>
            <p:nvSpPr>
              <p:cNvPr id="318" name="Google Shape;229;p11"/>
              <p:cNvSpPr/>
              <p:nvPr/>
            </p:nvSpPr>
            <p:spPr>
              <a:xfrm flipH="1">
                <a:off x="631224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19" name="Google Shape;230;p11"/>
              <p:cNvSpPr/>
              <p:nvPr/>
            </p:nvSpPr>
            <p:spPr>
              <a:xfrm flipH="1">
                <a:off x="631224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0" name="Google Shape;231;p11"/>
              <p:cNvSpPr/>
              <p:nvPr/>
            </p:nvSpPr>
            <p:spPr>
              <a:xfrm flipH="1">
                <a:off x="631224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1" name="Google Shape;232;p11"/>
              <p:cNvSpPr/>
              <p:nvPr/>
            </p:nvSpPr>
            <p:spPr>
              <a:xfrm flipH="1">
                <a:off x="631224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2" name="Google Shape;233;p11"/>
              <p:cNvSpPr/>
              <p:nvPr/>
            </p:nvSpPr>
            <p:spPr>
              <a:xfrm flipH="1">
                <a:off x="631224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23" name="Google Shape;234;p11"/>
            <p:cNvGrpSpPr/>
            <p:nvPr/>
          </p:nvGrpSpPr>
          <p:grpSpPr>
            <a:xfrm>
              <a:off x="6684120" y="4309200"/>
              <a:ext cx="230760" cy="833760"/>
              <a:chOff x="6684120" y="4309200"/>
              <a:chExt cx="230760" cy="833760"/>
            </a:xfrm>
          </p:grpSpPr>
          <p:sp>
            <p:nvSpPr>
              <p:cNvPr id="324" name="Google Shape;235;p11"/>
              <p:cNvSpPr/>
              <p:nvPr/>
            </p:nvSpPr>
            <p:spPr>
              <a:xfrm flipH="1">
                <a:off x="668376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5" name="Google Shape;236;p11"/>
              <p:cNvSpPr/>
              <p:nvPr/>
            </p:nvSpPr>
            <p:spPr>
              <a:xfrm flipH="1">
                <a:off x="668376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6" name="Google Shape;237;p11"/>
              <p:cNvSpPr/>
              <p:nvPr/>
            </p:nvSpPr>
            <p:spPr>
              <a:xfrm flipH="1">
                <a:off x="668376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27" name="Google Shape;238;p11"/>
              <p:cNvSpPr/>
              <p:nvPr/>
            </p:nvSpPr>
            <p:spPr>
              <a:xfrm flipH="1">
                <a:off x="668376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28" name="Google Shape;239;p11"/>
            <p:cNvGrpSpPr/>
            <p:nvPr/>
          </p:nvGrpSpPr>
          <p:grpSpPr>
            <a:xfrm>
              <a:off x="7055280" y="4519080"/>
              <a:ext cx="230760" cy="623880"/>
              <a:chOff x="7055280" y="4519080"/>
              <a:chExt cx="230760" cy="623880"/>
            </a:xfrm>
          </p:grpSpPr>
          <p:sp>
            <p:nvSpPr>
              <p:cNvPr id="329" name="Google Shape;240;p11"/>
              <p:cNvSpPr/>
              <p:nvPr/>
            </p:nvSpPr>
            <p:spPr>
              <a:xfrm flipH="1">
                <a:off x="705492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0" name="Google Shape;241;p11"/>
              <p:cNvSpPr/>
              <p:nvPr/>
            </p:nvSpPr>
            <p:spPr>
              <a:xfrm flipH="1">
                <a:off x="705492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1" name="Google Shape;242;p11"/>
              <p:cNvSpPr/>
              <p:nvPr/>
            </p:nvSpPr>
            <p:spPr>
              <a:xfrm flipH="1">
                <a:off x="705492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32" name="Google Shape;243;p11"/>
            <p:cNvGrpSpPr/>
            <p:nvPr/>
          </p:nvGrpSpPr>
          <p:grpSpPr>
            <a:xfrm>
              <a:off x="7797960" y="4099320"/>
              <a:ext cx="230760" cy="1043640"/>
              <a:chOff x="7797960" y="4099320"/>
              <a:chExt cx="230760" cy="1043640"/>
            </a:xfrm>
          </p:grpSpPr>
          <p:sp>
            <p:nvSpPr>
              <p:cNvPr id="333" name="Google Shape;244;p11"/>
              <p:cNvSpPr/>
              <p:nvPr/>
            </p:nvSpPr>
            <p:spPr>
              <a:xfrm flipH="1">
                <a:off x="77976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4" name="Google Shape;245;p11"/>
              <p:cNvSpPr/>
              <p:nvPr/>
            </p:nvSpPr>
            <p:spPr>
              <a:xfrm flipH="1">
                <a:off x="779760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5" name="Google Shape;246;p11"/>
              <p:cNvSpPr/>
              <p:nvPr/>
            </p:nvSpPr>
            <p:spPr>
              <a:xfrm flipH="1">
                <a:off x="77976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6" name="Google Shape;247;p11"/>
              <p:cNvSpPr/>
              <p:nvPr/>
            </p:nvSpPr>
            <p:spPr>
              <a:xfrm flipH="1">
                <a:off x="7797600" y="4099320"/>
                <a:ext cx="230760" cy="104364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37" name="Google Shape;248;p11"/>
              <p:cNvSpPr/>
              <p:nvPr/>
            </p:nvSpPr>
            <p:spPr>
              <a:xfrm flipH="1">
                <a:off x="77976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38" name="Google Shape;249;p11"/>
            <p:cNvGrpSpPr/>
            <p:nvPr/>
          </p:nvGrpSpPr>
          <p:grpSpPr>
            <a:xfrm>
              <a:off x="8169480" y="4309200"/>
              <a:ext cx="230760" cy="833760"/>
              <a:chOff x="8169480" y="4309200"/>
              <a:chExt cx="230760" cy="833760"/>
            </a:xfrm>
          </p:grpSpPr>
          <p:sp>
            <p:nvSpPr>
              <p:cNvPr id="339" name="Google Shape;250;p11"/>
              <p:cNvSpPr/>
              <p:nvPr/>
            </p:nvSpPr>
            <p:spPr>
              <a:xfrm flipH="1">
                <a:off x="816912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0" name="Google Shape;251;p11"/>
              <p:cNvSpPr/>
              <p:nvPr/>
            </p:nvSpPr>
            <p:spPr>
              <a:xfrm flipH="1">
                <a:off x="816912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1" name="Google Shape;252;p11"/>
              <p:cNvSpPr/>
              <p:nvPr/>
            </p:nvSpPr>
            <p:spPr>
              <a:xfrm flipH="1">
                <a:off x="816912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2" name="Google Shape;253;p11"/>
              <p:cNvSpPr/>
              <p:nvPr/>
            </p:nvSpPr>
            <p:spPr>
              <a:xfrm flipH="1">
                <a:off x="816912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43" name="Google Shape;254;p11"/>
            <p:cNvGrpSpPr/>
            <p:nvPr/>
          </p:nvGrpSpPr>
          <p:grpSpPr>
            <a:xfrm>
              <a:off x="7426800" y="4309200"/>
              <a:ext cx="230760" cy="833760"/>
              <a:chOff x="7426800" y="4309200"/>
              <a:chExt cx="230760" cy="833760"/>
            </a:xfrm>
          </p:grpSpPr>
          <p:sp>
            <p:nvSpPr>
              <p:cNvPr id="344" name="Google Shape;255;p11"/>
              <p:cNvSpPr/>
              <p:nvPr/>
            </p:nvSpPr>
            <p:spPr>
              <a:xfrm flipH="1">
                <a:off x="742644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5" name="Google Shape;256;p11"/>
              <p:cNvSpPr/>
              <p:nvPr/>
            </p:nvSpPr>
            <p:spPr>
              <a:xfrm flipH="1">
                <a:off x="742644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6" name="Google Shape;257;p11"/>
              <p:cNvSpPr/>
              <p:nvPr/>
            </p:nvSpPr>
            <p:spPr>
              <a:xfrm flipH="1">
                <a:off x="742644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47" name="Google Shape;258;p11"/>
              <p:cNvSpPr/>
              <p:nvPr/>
            </p:nvSpPr>
            <p:spPr>
              <a:xfrm flipH="1">
                <a:off x="742644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48" name="Google Shape;259;p11"/>
            <p:cNvGrpSpPr/>
            <p:nvPr/>
          </p:nvGrpSpPr>
          <p:grpSpPr>
            <a:xfrm>
              <a:off x="8540640" y="4519080"/>
              <a:ext cx="230760" cy="623880"/>
              <a:chOff x="8540640" y="4519080"/>
              <a:chExt cx="230760" cy="623880"/>
            </a:xfrm>
          </p:grpSpPr>
          <p:sp>
            <p:nvSpPr>
              <p:cNvPr id="349" name="Google Shape;260;p11"/>
              <p:cNvSpPr/>
              <p:nvPr/>
            </p:nvSpPr>
            <p:spPr>
              <a:xfrm flipH="1">
                <a:off x="854028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50" name="Google Shape;261;p11"/>
              <p:cNvSpPr/>
              <p:nvPr/>
            </p:nvSpPr>
            <p:spPr>
              <a:xfrm flipH="1">
                <a:off x="854028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51" name="Google Shape;262;p11"/>
              <p:cNvSpPr/>
              <p:nvPr/>
            </p:nvSpPr>
            <p:spPr>
              <a:xfrm flipH="1">
                <a:off x="854028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nvGrpSpPr>
            <p:cNvPr id="352" name="Google Shape;263;p11"/>
            <p:cNvGrpSpPr/>
            <p:nvPr/>
          </p:nvGrpSpPr>
          <p:grpSpPr>
            <a:xfrm>
              <a:off x="8912160" y="4309200"/>
              <a:ext cx="230760" cy="833760"/>
              <a:chOff x="8912160" y="4309200"/>
              <a:chExt cx="230760" cy="833760"/>
            </a:xfrm>
          </p:grpSpPr>
          <p:sp>
            <p:nvSpPr>
              <p:cNvPr id="353" name="Google Shape;264;p11"/>
              <p:cNvSpPr/>
              <p:nvPr/>
            </p:nvSpPr>
            <p:spPr>
              <a:xfrm flipH="1">
                <a:off x="8911800" y="4728600"/>
                <a:ext cx="230760" cy="4143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54" name="Google Shape;265;p11"/>
              <p:cNvSpPr/>
              <p:nvPr/>
            </p:nvSpPr>
            <p:spPr>
              <a:xfrm flipH="1">
                <a:off x="8911800" y="4309200"/>
                <a:ext cx="230760" cy="83376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55" name="Google Shape;266;p11"/>
              <p:cNvSpPr/>
              <p:nvPr/>
            </p:nvSpPr>
            <p:spPr>
              <a:xfrm flipH="1">
                <a:off x="8911800" y="4519080"/>
                <a:ext cx="230760" cy="6238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sp>
            <p:nvSpPr>
              <p:cNvPr id="356" name="Google Shape;267;p11"/>
              <p:cNvSpPr/>
              <p:nvPr/>
            </p:nvSpPr>
            <p:spPr>
              <a:xfrm flipH="1">
                <a:off x="8911800" y="4938480"/>
                <a:ext cx="230760" cy="204480"/>
              </a:xfrm>
              <a:prstGeom prst="round2SameRect">
                <a:avLst>
                  <a:gd name="adj1" fmla="val 50000"/>
                  <a:gd name="adj2" fmla="val 0"/>
                </a:avLst>
              </a:prstGeom>
              <a:solidFill>
                <a:schemeClr val="lt1">
                  <a:alpha val="9000"/>
                </a:schemeClr>
              </a:solidFill>
              <a:ln w="0">
                <a:noFill/>
              </a:ln>
            </p:spPr>
            <p:style>
              <a:lnRef idx="0"/>
              <a:fillRef idx="0"/>
              <a:effectRef idx="0"/>
              <a:fontRef idx="minor"/>
            </p:style>
          </p:sp>
        </p:grpSp>
      </p:grpSp>
      <p:sp>
        <p:nvSpPr>
          <p:cNvPr id="357" name="PlaceHolder 1"/>
          <p:cNvSpPr>
            <a:spLocks noGrp="1"/>
          </p:cNvSpPr>
          <p:nvPr>
            <p:ph type="sldNum" idx="5"/>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ffffff"/>
                </a:solidFill>
                <a:latin typeface="Nunito"/>
                <a:ea typeface="Nunito"/>
              </a:defRPr>
            </a:lvl1pPr>
          </a:lstStyle>
          <a:p>
            <a:pPr algn="r">
              <a:lnSpc>
                <a:spcPct val="100000"/>
              </a:lnSpc>
              <a:buNone/>
              <a:tabLst>
                <a:tab algn="l" pos="0"/>
              </a:tabLst>
            </a:pPr>
            <a:fld id="{F6E55BC5-5AC9-46C4-A1F6-DFBA70FBABE2}" type="slidenum">
              <a:rPr b="0" lang="en" sz="900" spc="-1" strike="noStrike">
                <a:solidFill>
                  <a:srgbClr val="ffffff"/>
                </a:solidFill>
                <a:latin typeface="Nunito"/>
                <a:ea typeface="Nunito"/>
              </a:rPr>
              <a:t>&lt;number&gt;</a:t>
            </a:fld>
            <a:endParaRPr b="0" lang="en-US" sz="900" spc="-1" strike="noStrike">
              <a:latin typeface="Times New Roman"/>
            </a:endParaRPr>
          </a:p>
        </p:txBody>
      </p:sp>
      <p:sp>
        <p:nvSpPr>
          <p:cNvPr id="358"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en-US" sz="4400" spc="-1" strike="noStrike">
                <a:latin typeface="Arial"/>
              </a:rPr>
              <a:t>Click to edit the title text format</a:t>
            </a:r>
            <a:endParaRPr b="0" lang="en-US" sz="4400" spc="-1" strike="noStrike">
              <a:latin typeface="Arial"/>
            </a:endParaRPr>
          </a:p>
        </p:txBody>
      </p:sp>
      <p:sp>
        <p:nvSpPr>
          <p:cNvPr id="359"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0791b"/>
        </a:solidFill>
      </p:bgPr>
    </p:bg>
    <p:spTree>
      <p:nvGrpSpPr>
        <p:cNvPr id="1" name=""/>
        <p:cNvGrpSpPr/>
        <p:nvPr/>
      </p:nvGrpSpPr>
      <p:grpSpPr>
        <a:xfrm>
          <a:off x="0" y="0"/>
          <a:ext cx="0" cy="0"/>
          <a:chOff x="0" y="0"/>
          <a:chExt cx="0" cy="0"/>
        </a:xfrm>
      </p:grpSpPr>
      <p:grpSp>
        <p:nvGrpSpPr>
          <p:cNvPr id="396" name="Google Shape;113;p8"/>
          <p:cNvGrpSpPr/>
          <p:nvPr/>
        </p:nvGrpSpPr>
        <p:grpSpPr>
          <a:xfrm>
            <a:off x="6867000" y="2160"/>
            <a:ext cx="2266560" cy="2599920"/>
            <a:chOff x="6867000" y="2160"/>
            <a:chExt cx="2266560" cy="2599920"/>
          </a:xfrm>
        </p:grpSpPr>
        <p:grpSp>
          <p:nvGrpSpPr>
            <p:cNvPr id="397" name="Google Shape;114;p8"/>
            <p:cNvGrpSpPr/>
            <p:nvPr/>
          </p:nvGrpSpPr>
          <p:grpSpPr>
            <a:xfrm>
              <a:off x="7144560" y="2160"/>
              <a:ext cx="1989000" cy="1989000"/>
              <a:chOff x="7144560" y="2160"/>
              <a:chExt cx="1989000" cy="1989000"/>
            </a:xfrm>
          </p:grpSpPr>
          <p:sp>
            <p:nvSpPr>
              <p:cNvPr id="398" name="Google Shape;115;p8"/>
              <p:cNvSpPr/>
              <p:nvPr/>
            </p:nvSpPr>
            <p:spPr>
              <a:xfrm rot="12952200">
                <a:off x="7670520" y="528480"/>
                <a:ext cx="936360" cy="936360"/>
              </a:xfrm>
              <a:prstGeom prst="ellipse">
                <a:avLst/>
              </a:prstGeom>
              <a:solidFill>
                <a:schemeClr val="lt1">
                  <a:alpha val="9000"/>
                </a:schemeClr>
              </a:solidFill>
              <a:ln w="0">
                <a:noFill/>
              </a:ln>
            </p:spPr>
            <p:style>
              <a:lnRef idx="0"/>
              <a:fillRef idx="0"/>
              <a:effectRef idx="0"/>
              <a:fontRef idx="minor"/>
            </p:style>
          </p:sp>
          <p:sp>
            <p:nvSpPr>
              <p:cNvPr id="399" name="Google Shape;116;p8"/>
              <p:cNvSpPr/>
              <p:nvPr/>
            </p:nvSpPr>
            <p:spPr>
              <a:xfrm rot="12952200">
                <a:off x="7670520" y="528480"/>
                <a:ext cx="936360" cy="936360"/>
              </a:xfrm>
              <a:prstGeom prst="pie">
                <a:avLst>
                  <a:gd name="adj1" fmla="val 19376841"/>
                  <a:gd name="adj2" fmla="val 12313574"/>
                </a:avLst>
              </a:prstGeom>
              <a:solidFill>
                <a:schemeClr val="lt1">
                  <a:alpha val="9000"/>
                </a:schemeClr>
              </a:solidFill>
              <a:ln w="0">
                <a:noFill/>
              </a:ln>
            </p:spPr>
            <p:style>
              <a:lnRef idx="0"/>
              <a:fillRef idx="0"/>
              <a:effectRef idx="0"/>
              <a:fontRef idx="minor"/>
            </p:style>
          </p:sp>
          <p:sp>
            <p:nvSpPr>
              <p:cNvPr id="400" name="Google Shape;117;p8"/>
              <p:cNvSpPr/>
              <p:nvPr/>
            </p:nvSpPr>
            <p:spPr>
              <a:xfrm rot="12951000">
                <a:off x="7426440" y="284040"/>
                <a:ext cx="1424880" cy="1424520"/>
              </a:xfrm>
              <a:prstGeom prst="ellipse">
                <a:avLst/>
              </a:prstGeom>
              <a:solidFill>
                <a:schemeClr val="lt1">
                  <a:alpha val="9000"/>
                </a:schemeClr>
              </a:solidFill>
              <a:ln w="0">
                <a:noFill/>
              </a:ln>
            </p:spPr>
            <p:style>
              <a:lnRef idx="0"/>
              <a:fillRef idx="0"/>
              <a:effectRef idx="0"/>
              <a:fontRef idx="minor"/>
            </p:style>
          </p:sp>
        </p:grpSp>
        <p:grpSp>
          <p:nvGrpSpPr>
            <p:cNvPr id="401" name="Google Shape;118;p8"/>
            <p:cNvGrpSpPr/>
            <p:nvPr/>
          </p:nvGrpSpPr>
          <p:grpSpPr>
            <a:xfrm>
              <a:off x="8283240" y="1807920"/>
              <a:ext cx="794160" cy="794160"/>
              <a:chOff x="8283240" y="1807920"/>
              <a:chExt cx="794160" cy="794160"/>
            </a:xfrm>
          </p:grpSpPr>
          <p:sp>
            <p:nvSpPr>
              <p:cNvPr id="402" name="Google Shape;119;p8"/>
              <p:cNvSpPr/>
              <p:nvPr/>
            </p:nvSpPr>
            <p:spPr>
              <a:xfrm rot="2152200">
                <a:off x="8395920" y="1920600"/>
                <a:ext cx="568800" cy="568800"/>
              </a:xfrm>
              <a:prstGeom prst="ellipse">
                <a:avLst/>
              </a:prstGeom>
              <a:solidFill>
                <a:schemeClr val="lt1">
                  <a:alpha val="9000"/>
                </a:schemeClr>
              </a:solidFill>
              <a:ln w="0">
                <a:noFill/>
              </a:ln>
            </p:spPr>
            <p:style>
              <a:lnRef idx="0"/>
              <a:fillRef idx="0"/>
              <a:effectRef idx="0"/>
              <a:fontRef idx="minor"/>
            </p:style>
          </p:sp>
          <p:sp>
            <p:nvSpPr>
              <p:cNvPr id="403" name="Google Shape;120;p8"/>
              <p:cNvSpPr/>
              <p:nvPr/>
            </p:nvSpPr>
            <p:spPr>
              <a:xfrm rot="2150400">
                <a:off x="8484480" y="2008080"/>
                <a:ext cx="392400" cy="392400"/>
              </a:xfrm>
              <a:prstGeom prst="ellipse">
                <a:avLst/>
              </a:prstGeom>
              <a:solidFill>
                <a:schemeClr val="lt1">
                  <a:alpha val="9000"/>
                </a:schemeClr>
              </a:solidFill>
              <a:ln w="0">
                <a:noFill/>
              </a:ln>
            </p:spPr>
            <p:style>
              <a:lnRef idx="0"/>
              <a:fillRef idx="0"/>
              <a:effectRef idx="0"/>
              <a:fontRef idx="minor"/>
            </p:style>
          </p:sp>
          <p:sp>
            <p:nvSpPr>
              <p:cNvPr id="404" name="Google Shape;121;p8"/>
              <p:cNvSpPr/>
              <p:nvPr/>
            </p:nvSpPr>
            <p:spPr>
              <a:xfrm rot="2150400">
                <a:off x="8484480" y="2008080"/>
                <a:ext cx="392400" cy="392400"/>
              </a:xfrm>
              <a:prstGeom prst="pie">
                <a:avLst>
                  <a:gd name="adj1" fmla="val 5699893"/>
                  <a:gd name="adj2" fmla="val 12313574"/>
                </a:avLst>
              </a:prstGeom>
              <a:solidFill>
                <a:schemeClr val="lt1">
                  <a:alpha val="9000"/>
                </a:schemeClr>
              </a:solidFill>
              <a:ln w="0">
                <a:noFill/>
              </a:ln>
            </p:spPr>
            <p:style>
              <a:lnRef idx="0"/>
              <a:fillRef idx="0"/>
              <a:effectRef idx="0"/>
              <a:fontRef idx="minor"/>
            </p:style>
          </p:sp>
        </p:grpSp>
        <p:grpSp>
          <p:nvGrpSpPr>
            <p:cNvPr id="405" name="Google Shape;122;p8"/>
            <p:cNvGrpSpPr/>
            <p:nvPr/>
          </p:nvGrpSpPr>
          <p:grpSpPr>
            <a:xfrm>
              <a:off x="6867000" y="118800"/>
              <a:ext cx="547920" cy="547920"/>
              <a:chOff x="6867000" y="118800"/>
              <a:chExt cx="547920" cy="547920"/>
            </a:xfrm>
          </p:grpSpPr>
          <p:sp>
            <p:nvSpPr>
              <p:cNvPr id="406" name="Google Shape;123;p8"/>
              <p:cNvSpPr/>
              <p:nvPr/>
            </p:nvSpPr>
            <p:spPr>
              <a:xfrm rot="2150400">
                <a:off x="6944400" y="196200"/>
                <a:ext cx="392400" cy="392400"/>
              </a:xfrm>
              <a:prstGeom prst="ellipse">
                <a:avLst/>
              </a:prstGeom>
              <a:solidFill>
                <a:schemeClr val="lt1">
                  <a:alpha val="9000"/>
                </a:schemeClr>
              </a:solidFill>
              <a:ln w="0">
                <a:noFill/>
              </a:ln>
            </p:spPr>
            <p:style>
              <a:lnRef idx="0"/>
              <a:fillRef idx="0"/>
              <a:effectRef idx="0"/>
              <a:fontRef idx="minor"/>
            </p:style>
          </p:sp>
          <p:sp>
            <p:nvSpPr>
              <p:cNvPr id="407" name="Google Shape;124;p8"/>
              <p:cNvSpPr/>
              <p:nvPr/>
            </p:nvSpPr>
            <p:spPr>
              <a:xfrm rot="2150400">
                <a:off x="6944400" y="196200"/>
                <a:ext cx="392400" cy="392400"/>
              </a:xfrm>
              <a:prstGeom prst="pie">
                <a:avLst>
                  <a:gd name="adj1" fmla="val 5699893"/>
                  <a:gd name="adj2" fmla="val 12313574"/>
                </a:avLst>
              </a:prstGeom>
              <a:solidFill>
                <a:schemeClr val="lt1">
                  <a:alpha val="9000"/>
                </a:schemeClr>
              </a:solidFill>
              <a:ln w="0">
                <a:noFill/>
              </a:ln>
            </p:spPr>
            <p:style>
              <a:lnRef idx="0"/>
              <a:fillRef idx="0"/>
              <a:effectRef idx="0"/>
              <a:fontRef idx="minor"/>
            </p:style>
          </p:sp>
        </p:grpSp>
      </p:grpSp>
      <p:sp>
        <p:nvSpPr>
          <p:cNvPr id="408" name="PlaceHolder 1"/>
          <p:cNvSpPr>
            <a:spLocks noGrp="1"/>
          </p:cNvSpPr>
          <p:nvPr>
            <p:ph type="sldNum" idx="6"/>
          </p:nvPr>
        </p:nvSpPr>
        <p:spPr>
          <a:xfrm>
            <a:off x="8451000" y="4736880"/>
            <a:ext cx="547920" cy="392760"/>
          </a:xfrm>
          <a:prstGeom prst="rect">
            <a:avLst/>
          </a:prstGeom>
          <a:noFill/>
          <a:ln w="0">
            <a:noFill/>
          </a:ln>
        </p:spPr>
        <p:txBody>
          <a:bodyPr lIns="90000" rIns="90000" tIns="91440" bIns="91440" anchor="ctr">
            <a:noAutofit/>
          </a:bodyPr>
          <a:lstStyle>
            <a:lvl1pPr algn="r">
              <a:lnSpc>
                <a:spcPct val="100000"/>
              </a:lnSpc>
              <a:buNone/>
              <a:tabLst>
                <a:tab algn="l" pos="0"/>
              </a:tabLst>
              <a:defRPr b="0" lang="en" sz="900" spc="-1" strike="noStrike">
                <a:solidFill>
                  <a:srgbClr val="ffffff"/>
                </a:solidFill>
                <a:latin typeface="Nunito"/>
                <a:ea typeface="Nunito"/>
              </a:defRPr>
            </a:lvl1pPr>
          </a:lstStyle>
          <a:p>
            <a:pPr algn="r">
              <a:lnSpc>
                <a:spcPct val="100000"/>
              </a:lnSpc>
              <a:buNone/>
              <a:tabLst>
                <a:tab algn="l" pos="0"/>
              </a:tabLst>
            </a:pPr>
            <a:fld id="{9B7DC1E6-1FDE-42BC-B253-41A6E6847BA8}" type="slidenum">
              <a:rPr b="0" lang="en" sz="900" spc="-1" strike="noStrike">
                <a:solidFill>
                  <a:srgbClr val="ffffff"/>
                </a:solidFill>
                <a:latin typeface="Nunito"/>
                <a:ea typeface="Nunito"/>
              </a:rPr>
              <a:t>&lt;number&gt;</a:t>
            </a:fld>
            <a:endParaRPr b="0" lang="en-US" sz="900" spc="-1" strike="noStrike">
              <a:latin typeface="Times New Roman"/>
            </a:endParaRPr>
          </a:p>
        </p:txBody>
      </p:sp>
      <p:sp>
        <p:nvSpPr>
          <p:cNvPr id="409"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en-US" sz="4400" spc="-1" strike="noStrike">
                <a:latin typeface="Arial"/>
              </a:rPr>
              <a:t>Click to edit the title text format</a:t>
            </a:r>
            <a:endParaRPr b="0" lang="en-US" sz="4400" spc="-1" strike="noStrike">
              <a:latin typeface="Arial"/>
            </a:endParaRPr>
          </a:p>
        </p:txBody>
      </p:sp>
      <p:sp>
        <p:nvSpPr>
          <p:cNvPr id="410"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7" name="PlaceHolder 1"/>
          <p:cNvSpPr>
            <a:spLocks noGrp="1"/>
          </p:cNvSpPr>
          <p:nvPr>
            <p:ph type="title"/>
          </p:nvPr>
        </p:nvSpPr>
        <p:spPr>
          <a:xfrm>
            <a:off x="824040" y="1613880"/>
            <a:ext cx="4254840" cy="1872360"/>
          </a:xfrm>
          <a:prstGeom prst="rect">
            <a:avLst/>
          </a:prstGeom>
          <a:noFill/>
          <a:ln w="0">
            <a:noFill/>
          </a:ln>
        </p:spPr>
        <p:txBody>
          <a:bodyPr lIns="0" rIns="0" tIns="91440" bIns="91440" anchor="ctr">
            <a:normAutofit/>
          </a:bodyPr>
          <a:p>
            <a:pPr>
              <a:lnSpc>
                <a:spcPct val="100000"/>
              </a:lnSpc>
              <a:buNone/>
              <a:tabLst>
                <a:tab algn="l" pos="0"/>
              </a:tabLst>
            </a:pPr>
            <a:r>
              <a:rPr b="1" lang="en" sz="3600" spc="-1" strike="noStrike">
                <a:solidFill>
                  <a:srgbClr val="ffffff"/>
                </a:solidFill>
                <a:latin typeface="Maven Pro"/>
                <a:ea typeface="Maven Pro"/>
              </a:rPr>
              <a:t>Identity in Christ:Week 1</a:t>
            </a:r>
            <a:endParaRPr b="0" lang="en-US" sz="3600" spc="-1" strike="noStrike">
              <a:latin typeface="Arial"/>
            </a:endParaRPr>
          </a:p>
        </p:txBody>
      </p:sp>
      <p:sp>
        <p:nvSpPr>
          <p:cNvPr id="448" name="PlaceHolder 2"/>
          <p:cNvSpPr>
            <a:spLocks noGrp="1"/>
          </p:cNvSpPr>
          <p:nvPr>
            <p:ph type="subTitle"/>
          </p:nvPr>
        </p:nvSpPr>
        <p:spPr>
          <a:xfrm>
            <a:off x="824040" y="3596400"/>
            <a:ext cx="4254840" cy="694800"/>
          </a:xfrm>
          <a:prstGeom prst="rect">
            <a:avLst/>
          </a:prstGeom>
          <a:noFill/>
          <a:ln w="0">
            <a:noFill/>
          </a:ln>
        </p:spPr>
        <p:txBody>
          <a:bodyPr lIns="0" rIns="0" tIns="91440" bIns="91440" anchor="t">
            <a:normAutofit/>
          </a:bodyPr>
          <a:p>
            <a:pPr>
              <a:lnSpc>
                <a:spcPct val="100000"/>
              </a:lnSpc>
              <a:buNone/>
              <a:tabLst>
                <a:tab algn="l" pos="0"/>
              </a:tabLst>
            </a:pPr>
            <a:r>
              <a:rPr b="0" lang="en" sz="1600" spc="-1" strike="noStrike">
                <a:solidFill>
                  <a:srgbClr val="ffffff"/>
                </a:solidFill>
                <a:latin typeface="Nunito"/>
                <a:ea typeface="Nunito"/>
              </a:rPr>
              <a:t>Exposing the lies we have believed about our identity</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PlaceHolder 1"/>
          <p:cNvSpPr>
            <a:spLocks noGrp="1"/>
          </p:cNvSpPr>
          <p:nvPr>
            <p:ph type="title"/>
          </p:nvPr>
        </p:nvSpPr>
        <p:spPr>
          <a:xfrm>
            <a:off x="831240" y="785160"/>
            <a:ext cx="7108920" cy="3572640"/>
          </a:xfrm>
          <a:prstGeom prst="rect">
            <a:avLst/>
          </a:prstGeom>
          <a:noFill/>
          <a:ln w="0">
            <a:noFill/>
          </a:ln>
        </p:spPr>
        <p:txBody>
          <a:bodyPr lIns="90000" rIns="90000" tIns="91440" bIns="91440" anchor="ctr">
            <a:normAutofit/>
          </a:bodyPr>
          <a:p>
            <a:pPr>
              <a:lnSpc>
                <a:spcPct val="115000"/>
              </a:lnSpc>
              <a:buNone/>
              <a:tabLst>
                <a:tab algn="l" pos="0"/>
              </a:tabLst>
            </a:pPr>
            <a:r>
              <a:rPr b="0" lang="en" sz="1920" spc="-1" strike="noStrike">
                <a:solidFill>
                  <a:srgbClr val="000000"/>
                </a:solidFill>
                <a:latin typeface="Arial"/>
                <a:ea typeface="Arial"/>
              </a:rPr>
              <a:t>Revelation 12:9-11  “So the great dragon was cast out, that serpent of old, called the Devil and Satan, who deceives the whole world, he was cast to the earth, and his angels were cast out with him. Then I heard a loud voice saying in heaven, ‘now salvation and strength and the kingdom of our God and the power of His Christ have come, for the accuser of our brethren, who accused them before our God day and night, has been cast down. </a:t>
            </a:r>
            <a:r>
              <a:rPr b="0" lang="en" sz="1920" spc="-1" strike="noStrike">
                <a:solidFill>
                  <a:srgbClr val="000000"/>
                </a:solidFill>
                <a:highlight>
                  <a:srgbClr val="c9daf8"/>
                </a:highlight>
                <a:latin typeface="Arial"/>
                <a:ea typeface="Arial"/>
              </a:rPr>
              <a:t>And they overcame him by the blood of the Lamb and by the word of their testimony</a:t>
            </a:r>
            <a:r>
              <a:rPr b="0" lang="en" sz="1920" spc="-1" strike="noStrike">
                <a:solidFill>
                  <a:srgbClr val="000000"/>
                </a:solidFill>
                <a:latin typeface="Arial"/>
                <a:ea typeface="Arial"/>
              </a:rPr>
              <a:t>, and they did not love their lives to the death.” </a:t>
            </a:r>
            <a:endParaRPr b="0" lang="en-US" sz="1920" spc="-1" strike="noStrike">
              <a:latin typeface="Arial"/>
            </a:endParaRPr>
          </a:p>
          <a:p>
            <a:pPr>
              <a:lnSpc>
                <a:spcPct val="100000"/>
              </a:lnSpc>
              <a:buNone/>
              <a:tabLst>
                <a:tab algn="l" pos="0"/>
              </a:tabLst>
            </a:pP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PlaceHolder 1"/>
          <p:cNvSpPr>
            <a:spLocks noGrp="1"/>
          </p:cNvSpPr>
          <p:nvPr>
            <p:ph type="title"/>
          </p:nvPr>
        </p:nvSpPr>
        <p:spPr>
          <a:xfrm>
            <a:off x="824040" y="1613880"/>
            <a:ext cx="7239960" cy="1872360"/>
          </a:xfrm>
          <a:prstGeom prst="rect">
            <a:avLst/>
          </a:prstGeom>
          <a:noFill/>
          <a:ln w="0">
            <a:noFill/>
          </a:ln>
        </p:spPr>
        <p:txBody>
          <a:bodyPr lIns="90000" rIns="90000" tIns="91440" bIns="91440" anchor="ctr">
            <a:normAutofit/>
          </a:bodyPr>
          <a:p>
            <a:pPr>
              <a:lnSpc>
                <a:spcPct val="115000"/>
              </a:lnSpc>
              <a:buNone/>
              <a:tabLst>
                <a:tab algn="l" pos="0"/>
              </a:tabLst>
            </a:pPr>
            <a:r>
              <a:rPr b="0" lang="en" sz="1900" spc="-1" strike="noStrike">
                <a:solidFill>
                  <a:srgbClr val="000000"/>
                </a:solidFill>
                <a:latin typeface="Arial"/>
                <a:ea typeface="Arial"/>
              </a:rPr>
              <a:t>2 Corinthians 5:17 “Therefore, if anyone is </a:t>
            </a:r>
            <a:r>
              <a:rPr b="0" lang="en" sz="1900" spc="-1" strike="noStrike">
                <a:solidFill>
                  <a:srgbClr val="000000"/>
                </a:solidFill>
                <a:highlight>
                  <a:srgbClr val="c9daf8"/>
                </a:highlight>
                <a:latin typeface="Arial"/>
                <a:ea typeface="Arial"/>
              </a:rPr>
              <a:t>in Christ</a:t>
            </a:r>
            <a:r>
              <a:rPr b="0" lang="en" sz="1900" spc="-1" strike="noStrike">
                <a:solidFill>
                  <a:srgbClr val="000000"/>
                </a:solidFill>
                <a:latin typeface="Arial"/>
                <a:ea typeface="Arial"/>
              </a:rPr>
              <a:t>, he is a </a:t>
            </a:r>
            <a:r>
              <a:rPr b="0" lang="en" sz="1900" spc="-1" strike="noStrike">
                <a:solidFill>
                  <a:srgbClr val="000000"/>
                </a:solidFill>
                <a:highlight>
                  <a:srgbClr val="c9daf8"/>
                </a:highlight>
                <a:latin typeface="Arial"/>
                <a:ea typeface="Arial"/>
              </a:rPr>
              <a:t>new creation</a:t>
            </a:r>
            <a:r>
              <a:rPr b="0" lang="en" sz="1900" spc="-1" strike="noStrike">
                <a:solidFill>
                  <a:srgbClr val="000000"/>
                </a:solidFill>
                <a:latin typeface="Arial"/>
                <a:ea typeface="Arial"/>
              </a:rPr>
              <a:t>; old things have passed away; behold, </a:t>
            </a:r>
            <a:r>
              <a:rPr b="0" lang="en" sz="1900" spc="-1" strike="noStrike">
                <a:solidFill>
                  <a:srgbClr val="000000"/>
                </a:solidFill>
                <a:highlight>
                  <a:srgbClr val="c9daf8"/>
                </a:highlight>
                <a:latin typeface="Arial"/>
                <a:ea typeface="Arial"/>
              </a:rPr>
              <a:t>all things have become new</a:t>
            </a:r>
            <a:r>
              <a:rPr b="0" lang="en" sz="1900" spc="-1" strike="noStrike">
                <a:solidFill>
                  <a:srgbClr val="000000"/>
                </a:solidFill>
                <a:latin typeface="Arial"/>
                <a:ea typeface="Arial"/>
              </a:rPr>
              <a:t>.”</a:t>
            </a:r>
            <a:endParaRPr b="0" lang="en-US" sz="1900" spc="-1" strike="noStrike">
              <a:latin typeface="Arial"/>
            </a:endParaRPr>
          </a:p>
          <a:p>
            <a:pPr>
              <a:lnSpc>
                <a:spcPct val="100000"/>
              </a:lnSpc>
              <a:buNone/>
              <a:tabLst>
                <a:tab algn="l" pos="0"/>
              </a:tabLst>
            </a:pP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9" name="PlaceHolder 1"/>
          <p:cNvSpPr>
            <a:spLocks noGrp="1"/>
          </p:cNvSpPr>
          <p:nvPr>
            <p:ph type="title"/>
          </p:nvPr>
        </p:nvSpPr>
        <p:spPr>
          <a:xfrm>
            <a:off x="824040" y="1613880"/>
            <a:ext cx="7335000" cy="1872360"/>
          </a:xfrm>
          <a:prstGeom prst="rect">
            <a:avLst/>
          </a:prstGeom>
          <a:noFill/>
          <a:ln w="0">
            <a:noFill/>
          </a:ln>
        </p:spPr>
        <p:txBody>
          <a:bodyPr lIns="90000" rIns="90000" tIns="91440" bIns="91440" anchor="ctr">
            <a:normAutofit/>
          </a:bodyPr>
          <a:p>
            <a:pPr>
              <a:lnSpc>
                <a:spcPct val="115000"/>
              </a:lnSpc>
              <a:buNone/>
              <a:tabLst>
                <a:tab algn="l" pos="0"/>
              </a:tabLst>
            </a:pPr>
            <a:r>
              <a:rPr b="0" lang="en" sz="3100" spc="-1" strike="noStrike">
                <a:solidFill>
                  <a:srgbClr val="000000"/>
                </a:solidFill>
                <a:latin typeface="Arial"/>
                <a:ea typeface="Arial"/>
              </a:rPr>
              <a:t>“</a:t>
            </a:r>
            <a:r>
              <a:rPr b="0" lang="en" sz="3100" spc="-1" strike="noStrike">
                <a:solidFill>
                  <a:srgbClr val="000000"/>
                </a:solidFill>
                <a:latin typeface="Arial"/>
                <a:ea typeface="Arial"/>
              </a:rPr>
              <a:t>We do not find our true self by seeking it. Rather, we find it by seeking God.”</a:t>
            </a:r>
            <a:endParaRPr b="0" lang="en-US" sz="3100" spc="-1" strike="noStrike">
              <a:latin typeface="Arial"/>
            </a:endParaRPr>
          </a:p>
          <a:p>
            <a:pPr marL="4114800">
              <a:lnSpc>
                <a:spcPct val="115000"/>
              </a:lnSpc>
              <a:buNone/>
              <a:tabLst>
                <a:tab algn="l" pos="0"/>
              </a:tabLst>
            </a:pPr>
            <a:r>
              <a:rPr b="0" lang="en" sz="3100" spc="-1" strike="noStrike">
                <a:solidFill>
                  <a:srgbClr val="000000"/>
                </a:solidFill>
                <a:latin typeface="Arial"/>
                <a:ea typeface="Arial"/>
              </a:rPr>
              <a:t>   </a:t>
            </a:r>
            <a:r>
              <a:rPr b="0" lang="en" sz="3100" spc="-1" strike="noStrike">
                <a:solidFill>
                  <a:srgbClr val="000000"/>
                </a:solidFill>
                <a:latin typeface="Arial"/>
                <a:ea typeface="Arial"/>
              </a:rPr>
              <a:t>- David Benner</a:t>
            </a:r>
            <a:r>
              <a:rPr b="0" lang="en" sz="1100" spc="-1" strike="noStrike">
                <a:solidFill>
                  <a:srgbClr val="000000"/>
                </a:solidFill>
                <a:highlight>
                  <a:srgbClr val="fff2cc"/>
                </a:highlight>
                <a:latin typeface="Arial"/>
                <a:ea typeface="Arial"/>
              </a:rPr>
              <a:t> </a:t>
            </a:r>
            <a:r>
              <a:rPr b="0" lang="en" sz="1100" spc="-1" strike="noStrike">
                <a:solidFill>
                  <a:srgbClr val="000000"/>
                </a:solidFill>
                <a:latin typeface="Arial"/>
                <a:ea typeface="Arial"/>
              </a:rPr>
              <a:t> </a:t>
            </a:r>
            <a:endParaRPr b="0" lang="en-US"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PlaceHolder 1"/>
          <p:cNvSpPr>
            <a:spLocks noGrp="1"/>
          </p:cNvSpPr>
          <p:nvPr>
            <p:ph type="title"/>
          </p:nvPr>
        </p:nvSpPr>
        <p:spPr>
          <a:xfrm>
            <a:off x="889560" y="1635480"/>
            <a:ext cx="7515360" cy="1872360"/>
          </a:xfrm>
          <a:prstGeom prst="rect">
            <a:avLst/>
          </a:prstGeom>
          <a:noFill/>
          <a:ln w="0">
            <a:noFill/>
          </a:ln>
        </p:spPr>
        <p:txBody>
          <a:bodyPr lIns="90000" rIns="90000" tIns="91440" bIns="91440" anchor="ctr">
            <a:normAutofit/>
          </a:bodyPr>
          <a:p>
            <a:pPr>
              <a:lnSpc>
                <a:spcPct val="100000"/>
              </a:lnSpc>
              <a:buNone/>
              <a:tabLst>
                <a:tab algn="l" pos="0"/>
              </a:tabLst>
            </a:pPr>
            <a:r>
              <a:rPr b="1" lang="en" sz="3600" spc="-1" strike="noStrike">
                <a:solidFill>
                  <a:srgbClr val="ffffff"/>
                </a:solidFill>
                <a:latin typeface="Maven Pro"/>
                <a:ea typeface="Maven Pro"/>
              </a:rPr>
              <a:t>Truth is mentioned roughly 333 times throughout scripture</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1" name="PlaceHolder 1"/>
          <p:cNvSpPr>
            <a:spLocks noGrp="1"/>
          </p:cNvSpPr>
          <p:nvPr>
            <p:ph type="title"/>
          </p:nvPr>
        </p:nvSpPr>
        <p:spPr>
          <a:xfrm>
            <a:off x="1303920" y="620280"/>
            <a:ext cx="7029720" cy="998640"/>
          </a:xfrm>
          <a:prstGeom prst="rect">
            <a:avLst/>
          </a:prstGeom>
          <a:noFill/>
          <a:ln w="0">
            <a:noFill/>
          </a:ln>
        </p:spPr>
        <p:txBody>
          <a:bodyPr lIns="0" rIns="0" tIns="91440" bIns="91440" anchor="t">
            <a:normAutofit/>
          </a:bodyPr>
          <a:p>
            <a:pPr>
              <a:lnSpc>
                <a:spcPct val="100000"/>
              </a:lnSpc>
              <a:buNone/>
              <a:tabLst>
                <a:tab algn="l" pos="0"/>
              </a:tabLst>
            </a:pPr>
            <a:r>
              <a:rPr b="1" lang="en" sz="2800" spc="-1" strike="noStrike">
                <a:solidFill>
                  <a:srgbClr val="424242"/>
                </a:solidFill>
                <a:latin typeface="Maven Pro"/>
                <a:ea typeface="Maven Pro"/>
              </a:rPr>
              <a:t>Where do lies come from?</a:t>
            </a:r>
            <a:endParaRPr b="0" lang="en-US" sz="2800" spc="-1" strike="noStrike">
              <a:latin typeface="Arial"/>
            </a:endParaRPr>
          </a:p>
        </p:txBody>
      </p:sp>
      <p:sp>
        <p:nvSpPr>
          <p:cNvPr id="452" name="PlaceHolder 2"/>
          <p:cNvSpPr>
            <a:spLocks noGrp="1"/>
          </p:cNvSpPr>
          <p:nvPr>
            <p:ph/>
          </p:nvPr>
        </p:nvSpPr>
        <p:spPr>
          <a:xfrm>
            <a:off x="1303920" y="1333080"/>
            <a:ext cx="7029720" cy="3481560"/>
          </a:xfrm>
          <a:prstGeom prst="rect">
            <a:avLst/>
          </a:prstGeom>
          <a:noFill/>
          <a:ln w="0">
            <a:noFill/>
          </a:ln>
        </p:spPr>
        <p:txBody>
          <a:bodyPr lIns="0" rIns="0" tIns="91440" bIns="91440" anchor="t">
            <a:normAutofit/>
          </a:bodyPr>
          <a:p>
            <a:pPr>
              <a:lnSpc>
                <a:spcPct val="115000"/>
              </a:lnSpc>
              <a:buNone/>
              <a:tabLst>
                <a:tab algn="l" pos="0"/>
              </a:tabLst>
            </a:pPr>
            <a:r>
              <a:rPr b="1" lang="en" sz="1700" spc="-1" strike="noStrike">
                <a:solidFill>
                  <a:srgbClr val="000000"/>
                </a:solidFill>
                <a:latin typeface="Arial"/>
                <a:ea typeface="Arial"/>
              </a:rPr>
              <a:t>Hebrews 6:18</a:t>
            </a:r>
            <a:r>
              <a:rPr b="0" lang="en" sz="1700" spc="-1" strike="noStrike">
                <a:solidFill>
                  <a:srgbClr val="000000"/>
                </a:solidFill>
                <a:latin typeface="Arial"/>
                <a:ea typeface="Arial"/>
              </a:rPr>
              <a:t>  “that by two immutable things, in which </a:t>
            </a:r>
            <a:r>
              <a:rPr b="0" lang="en" sz="1700" spc="-1" strike="noStrike">
                <a:solidFill>
                  <a:srgbClr val="000000"/>
                </a:solidFill>
                <a:highlight>
                  <a:srgbClr val="c9daf8"/>
                </a:highlight>
                <a:latin typeface="Arial"/>
                <a:ea typeface="Arial"/>
              </a:rPr>
              <a:t>it is impossible for God to lie</a:t>
            </a:r>
            <a:r>
              <a:rPr b="0" lang="en" sz="1700" spc="-1" strike="noStrike">
                <a:solidFill>
                  <a:srgbClr val="000000"/>
                </a:solidFill>
                <a:latin typeface="Arial"/>
                <a:ea typeface="Arial"/>
              </a:rPr>
              <a:t>, we might have strong consolation, who have fled for refuge to lay hold of the hope set before us.”</a:t>
            </a:r>
            <a:endParaRPr b="0" lang="en-US" sz="1700" spc="-1" strike="noStrike">
              <a:latin typeface="Arial"/>
            </a:endParaRPr>
          </a:p>
          <a:p>
            <a:pPr>
              <a:lnSpc>
                <a:spcPct val="115000"/>
              </a:lnSpc>
              <a:buNone/>
              <a:tabLst>
                <a:tab algn="l" pos="0"/>
              </a:tabLst>
            </a:pPr>
            <a:r>
              <a:rPr b="1" lang="en" sz="1700" spc="-1" strike="noStrike">
                <a:solidFill>
                  <a:srgbClr val="000000"/>
                </a:solidFill>
                <a:latin typeface="Arial"/>
                <a:ea typeface="Arial"/>
              </a:rPr>
              <a:t>(Titus 1:2)</a:t>
            </a:r>
            <a:endParaRPr b="0" lang="en-US" sz="1700" spc="-1" strike="noStrike">
              <a:latin typeface="Arial"/>
            </a:endParaRPr>
          </a:p>
          <a:p>
            <a:pPr>
              <a:lnSpc>
                <a:spcPct val="115000"/>
              </a:lnSpc>
              <a:buNone/>
              <a:tabLst>
                <a:tab algn="l" pos="0"/>
              </a:tabLst>
            </a:pPr>
            <a:endParaRPr b="0" lang="en-US" sz="1700" spc="-1" strike="noStrike">
              <a:latin typeface="Arial"/>
            </a:endParaRPr>
          </a:p>
          <a:p>
            <a:pPr>
              <a:lnSpc>
                <a:spcPct val="115000"/>
              </a:lnSpc>
              <a:buNone/>
              <a:tabLst>
                <a:tab algn="l" pos="0"/>
              </a:tabLst>
            </a:pPr>
            <a:r>
              <a:rPr b="1" lang="en" sz="1700" spc="-1" strike="noStrike">
                <a:solidFill>
                  <a:srgbClr val="000000"/>
                </a:solidFill>
                <a:latin typeface="Arial"/>
                <a:ea typeface="Arial"/>
              </a:rPr>
              <a:t>John 8:44</a:t>
            </a:r>
            <a:r>
              <a:rPr b="0" lang="en" sz="1700" spc="-1" strike="noStrike">
                <a:solidFill>
                  <a:srgbClr val="000000"/>
                </a:solidFill>
                <a:latin typeface="Arial"/>
                <a:ea typeface="Arial"/>
              </a:rPr>
              <a:t> “You are of your father the devil and the desires of your father you want to do. He was a murderer from the beginning and </a:t>
            </a:r>
            <a:r>
              <a:rPr b="0" lang="en" sz="1700" spc="-1" strike="noStrike">
                <a:solidFill>
                  <a:srgbClr val="000000"/>
                </a:solidFill>
                <a:highlight>
                  <a:srgbClr val="c9daf8"/>
                </a:highlight>
                <a:latin typeface="Arial"/>
                <a:ea typeface="Arial"/>
              </a:rPr>
              <a:t>does not stand in the truth because there is no truth in him. When he speaks a lie he speaks from his own resources (his native language) for he is liar and the father of it.”</a:t>
            </a:r>
            <a:endParaRPr b="0" lang="en-US" sz="1700" spc="-1" strike="noStrike">
              <a:latin typeface="Arial"/>
            </a:endParaRPr>
          </a:p>
          <a:p>
            <a:pPr>
              <a:lnSpc>
                <a:spcPct val="115000"/>
              </a:lnSpc>
              <a:buNone/>
              <a:tabLst>
                <a:tab algn="l" pos="0"/>
              </a:tabLst>
            </a:pPr>
            <a:r>
              <a:rPr b="1" lang="en" sz="1700" spc="-1" strike="noStrike">
                <a:solidFill>
                  <a:srgbClr val="000000"/>
                </a:solidFill>
                <a:latin typeface="Arial"/>
                <a:ea typeface="Arial"/>
              </a:rPr>
              <a:t>(Revelation 12)</a:t>
            </a:r>
            <a:endParaRPr b="0" lang="en-US" sz="17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3" name="PlaceHolder 1"/>
          <p:cNvSpPr>
            <a:spLocks noGrp="1"/>
          </p:cNvSpPr>
          <p:nvPr>
            <p:ph type="title"/>
          </p:nvPr>
        </p:nvSpPr>
        <p:spPr>
          <a:xfrm>
            <a:off x="824040" y="1613880"/>
            <a:ext cx="5857200" cy="1872360"/>
          </a:xfrm>
          <a:prstGeom prst="rect">
            <a:avLst/>
          </a:prstGeom>
          <a:noFill/>
          <a:ln w="0">
            <a:noFill/>
          </a:ln>
        </p:spPr>
        <p:txBody>
          <a:bodyPr lIns="90000" rIns="90000" tIns="91440" bIns="91440" anchor="ctr">
            <a:normAutofit/>
          </a:bodyPr>
          <a:p>
            <a:pPr>
              <a:lnSpc>
                <a:spcPct val="100000"/>
              </a:lnSpc>
              <a:buNone/>
              <a:tabLst>
                <a:tab algn="l" pos="0"/>
              </a:tabLst>
            </a:pPr>
            <a:r>
              <a:rPr b="1" lang="en" sz="3600" spc="-1" strike="noStrike">
                <a:solidFill>
                  <a:srgbClr val="ffffff"/>
                </a:solidFill>
                <a:latin typeface="Maven Pro"/>
                <a:ea typeface="Maven Pro"/>
              </a:rPr>
              <a:t>Why is it important to identify lies about our identity?</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4" name="PlaceHolder 1"/>
          <p:cNvSpPr>
            <a:spLocks noGrp="1"/>
          </p:cNvSpPr>
          <p:nvPr>
            <p:ph type="title"/>
          </p:nvPr>
        </p:nvSpPr>
        <p:spPr>
          <a:xfrm>
            <a:off x="1303920" y="598680"/>
            <a:ext cx="7029720" cy="998640"/>
          </a:xfrm>
          <a:prstGeom prst="rect">
            <a:avLst/>
          </a:prstGeom>
          <a:noFill/>
          <a:ln w="0">
            <a:noFill/>
          </a:ln>
        </p:spPr>
        <p:txBody>
          <a:bodyPr lIns="0" rIns="0" tIns="91440" bIns="91440" anchor="t">
            <a:normAutofit/>
          </a:bodyPr>
          <a:p>
            <a:pPr>
              <a:lnSpc>
                <a:spcPct val="100000"/>
              </a:lnSpc>
              <a:buNone/>
              <a:tabLst>
                <a:tab algn="l" pos="0"/>
              </a:tabLst>
            </a:pPr>
            <a:r>
              <a:rPr b="1" lang="en" sz="2800" spc="-1" strike="noStrike">
                <a:solidFill>
                  <a:srgbClr val="424242"/>
                </a:solidFill>
                <a:latin typeface="Maven Pro"/>
                <a:ea typeface="Maven Pro"/>
              </a:rPr>
              <a:t>Scripture says…</a:t>
            </a:r>
            <a:endParaRPr b="0" lang="en-US" sz="2800" spc="-1" strike="noStrike">
              <a:latin typeface="Arial"/>
            </a:endParaRPr>
          </a:p>
        </p:txBody>
      </p:sp>
      <p:sp>
        <p:nvSpPr>
          <p:cNvPr id="455" name="PlaceHolder 2"/>
          <p:cNvSpPr>
            <a:spLocks noGrp="1"/>
          </p:cNvSpPr>
          <p:nvPr>
            <p:ph/>
          </p:nvPr>
        </p:nvSpPr>
        <p:spPr>
          <a:xfrm>
            <a:off x="1303920" y="1990080"/>
            <a:ext cx="3429720" cy="2540880"/>
          </a:xfrm>
          <a:prstGeom prst="rect">
            <a:avLst/>
          </a:prstGeom>
          <a:noFill/>
          <a:ln w="0">
            <a:noFill/>
          </a:ln>
        </p:spPr>
        <p:txBody>
          <a:bodyPr lIns="0" rIns="0" tIns="91440" bIns="91440" anchor="t">
            <a:normAutofit/>
          </a:bodyPr>
          <a:p>
            <a:pPr>
              <a:lnSpc>
                <a:spcPct val="115000"/>
              </a:lnSpc>
              <a:buNone/>
              <a:tabLst>
                <a:tab algn="l" pos="0"/>
              </a:tabLst>
            </a:pPr>
            <a:r>
              <a:rPr b="0" lang="en" sz="1800" spc="-1" strike="noStrike">
                <a:solidFill>
                  <a:srgbClr val="000000"/>
                </a:solidFill>
                <a:latin typeface="Arial"/>
                <a:ea typeface="Arial"/>
              </a:rPr>
              <a:t>John 14:6  “Jesus said to him, ‘I am the way, the </a:t>
            </a:r>
            <a:r>
              <a:rPr b="0" lang="en" sz="1800" spc="-1" strike="noStrike">
                <a:solidFill>
                  <a:srgbClr val="000000"/>
                </a:solidFill>
                <a:highlight>
                  <a:srgbClr val="ff9900"/>
                </a:highlight>
                <a:latin typeface="Arial"/>
                <a:ea typeface="Arial"/>
              </a:rPr>
              <a:t>truth</a:t>
            </a:r>
            <a:r>
              <a:rPr b="0" lang="en" sz="1800" spc="-1" strike="noStrike">
                <a:solidFill>
                  <a:srgbClr val="000000"/>
                </a:solidFill>
                <a:latin typeface="Arial"/>
                <a:ea typeface="Arial"/>
              </a:rPr>
              <a:t>, and the life. No one comes to the Father except through me.’” </a:t>
            </a:r>
            <a:endParaRPr b="0" lang="en-US" sz="1800" spc="-1" strike="noStrike">
              <a:latin typeface="Arial"/>
            </a:endParaRPr>
          </a:p>
          <a:p>
            <a:pPr>
              <a:lnSpc>
                <a:spcPct val="115000"/>
              </a:lnSpc>
              <a:spcAft>
                <a:spcPts val="1199"/>
              </a:spcAft>
              <a:buNone/>
              <a:tabLst>
                <a:tab algn="l" pos="0"/>
              </a:tabLst>
            </a:pPr>
            <a:endParaRPr b="0" lang="en-US" sz="1300" spc="-1" strike="noStrike">
              <a:latin typeface="Arial"/>
            </a:endParaRPr>
          </a:p>
        </p:txBody>
      </p:sp>
      <p:sp>
        <p:nvSpPr>
          <p:cNvPr id="456" name="PlaceHolder 3"/>
          <p:cNvSpPr>
            <a:spLocks noGrp="1"/>
          </p:cNvSpPr>
          <p:nvPr>
            <p:ph/>
          </p:nvPr>
        </p:nvSpPr>
        <p:spPr>
          <a:xfrm>
            <a:off x="4903560" y="1990080"/>
            <a:ext cx="3429720" cy="2540880"/>
          </a:xfrm>
          <a:prstGeom prst="rect">
            <a:avLst/>
          </a:prstGeom>
          <a:noFill/>
          <a:ln w="0">
            <a:noFill/>
          </a:ln>
        </p:spPr>
        <p:txBody>
          <a:bodyPr lIns="0" rIns="0" tIns="91440" bIns="91440" anchor="t">
            <a:noAutofit/>
          </a:bodyPr>
          <a:p>
            <a:pPr>
              <a:lnSpc>
                <a:spcPct val="115000"/>
              </a:lnSpc>
              <a:buNone/>
              <a:tabLst>
                <a:tab algn="l" pos="0"/>
              </a:tabLst>
            </a:pPr>
            <a:r>
              <a:rPr b="0" lang="en" sz="1800" spc="-1" strike="noStrike">
                <a:solidFill>
                  <a:srgbClr val="000000"/>
                </a:solidFill>
                <a:latin typeface="Arial"/>
                <a:ea typeface="Arial"/>
              </a:rPr>
              <a:t>John 8:31-36 “Then Jesus said to those Jews who believed Him, “If you abide in My word, you are My disciples indeed. And you shall know the </a:t>
            </a:r>
            <a:r>
              <a:rPr b="0" lang="en" sz="1800" spc="-1" strike="noStrike">
                <a:solidFill>
                  <a:srgbClr val="000000"/>
                </a:solidFill>
                <a:highlight>
                  <a:srgbClr val="ff9900"/>
                </a:highlight>
                <a:latin typeface="Arial"/>
                <a:ea typeface="Arial"/>
              </a:rPr>
              <a:t>truth</a:t>
            </a:r>
            <a:r>
              <a:rPr b="0" lang="en" sz="1800" spc="-1" strike="noStrike">
                <a:solidFill>
                  <a:srgbClr val="000000"/>
                </a:solidFill>
                <a:latin typeface="Arial"/>
                <a:ea typeface="Arial"/>
              </a:rPr>
              <a:t> and the </a:t>
            </a:r>
            <a:r>
              <a:rPr b="0" lang="en" sz="1800" spc="-1" strike="noStrike">
                <a:solidFill>
                  <a:srgbClr val="000000"/>
                </a:solidFill>
                <a:highlight>
                  <a:srgbClr val="ff9900"/>
                </a:highlight>
                <a:latin typeface="Arial"/>
                <a:ea typeface="Arial"/>
              </a:rPr>
              <a:t>truth shall make you free.</a:t>
            </a:r>
            <a:r>
              <a:rPr b="0" lang="en" sz="1800" spc="-1" strike="noStrike">
                <a:solidFill>
                  <a:srgbClr val="000000"/>
                </a:solidFill>
                <a:latin typeface="Arial"/>
                <a:ea typeface="Arial"/>
              </a:rPr>
              <a:t>”</a:t>
            </a:r>
            <a:endParaRPr b="0" lang="en-US" sz="1800" spc="-1" strike="noStrike">
              <a:latin typeface="Arial"/>
            </a:endParaRPr>
          </a:p>
          <a:p>
            <a:pPr>
              <a:lnSpc>
                <a:spcPct val="115000"/>
              </a:lnSpc>
              <a:spcAft>
                <a:spcPts val="1199"/>
              </a:spcAft>
              <a:buNone/>
              <a:tabLst>
                <a:tab algn="l" pos="0"/>
              </a:tabLst>
            </a:pPr>
            <a:endParaRPr b="0" lang="en-US" sz="13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7" name="PlaceHolder 1"/>
          <p:cNvSpPr>
            <a:spLocks noGrp="1"/>
          </p:cNvSpPr>
          <p:nvPr>
            <p:ph type="title"/>
          </p:nvPr>
        </p:nvSpPr>
        <p:spPr>
          <a:xfrm>
            <a:off x="1388520" y="772560"/>
            <a:ext cx="6366240" cy="1862640"/>
          </a:xfrm>
          <a:prstGeom prst="rect">
            <a:avLst/>
          </a:prstGeom>
          <a:noFill/>
          <a:ln w="0">
            <a:noFill/>
          </a:ln>
        </p:spPr>
        <p:txBody>
          <a:bodyPr lIns="90000" rIns="90000" tIns="91440" bIns="91440" anchor="ctr">
            <a:normAutofit/>
          </a:bodyPr>
          <a:p>
            <a:pPr algn="ctr">
              <a:lnSpc>
                <a:spcPct val="100000"/>
              </a:lnSpc>
              <a:buNone/>
              <a:tabLst>
                <a:tab algn="l" pos="0"/>
              </a:tabLst>
            </a:pPr>
            <a:r>
              <a:rPr b="1" lang="en" sz="4600" spc="-1" strike="noStrike">
                <a:solidFill>
                  <a:srgbClr val="ffffff"/>
                </a:solidFill>
                <a:latin typeface="Maven Pro"/>
                <a:ea typeface="Maven Pro"/>
              </a:rPr>
              <a:t>God wants to set you free</a:t>
            </a:r>
            <a:endParaRPr b="0" lang="en-US" sz="4600" spc="-1" strike="noStrike">
              <a:latin typeface="Arial"/>
            </a:endParaRPr>
          </a:p>
        </p:txBody>
      </p:sp>
      <p:sp>
        <p:nvSpPr>
          <p:cNvPr id="458" name="PlaceHolder 2"/>
          <p:cNvSpPr>
            <a:spLocks noGrp="1"/>
          </p:cNvSpPr>
          <p:nvPr>
            <p:ph/>
          </p:nvPr>
        </p:nvSpPr>
        <p:spPr>
          <a:xfrm>
            <a:off x="1388520" y="2712240"/>
            <a:ext cx="6366240" cy="1110600"/>
          </a:xfrm>
          <a:prstGeom prst="rect">
            <a:avLst/>
          </a:prstGeom>
          <a:noFill/>
          <a:ln w="0">
            <a:noFill/>
          </a:ln>
        </p:spPr>
        <p:txBody>
          <a:bodyPr lIns="90000" rIns="90000" tIns="91440" bIns="91440" anchor="t">
            <a:normAutofit/>
          </a:bodyPr>
          <a:p>
            <a:pPr algn="ctr">
              <a:lnSpc>
                <a:spcPct val="115000"/>
              </a:lnSpc>
              <a:spcAft>
                <a:spcPts val="1199"/>
              </a:spcAft>
              <a:buNone/>
              <a:tabLst>
                <a:tab algn="l" pos="0"/>
              </a:tabLst>
            </a:pPr>
            <a:r>
              <a:rPr b="0" lang="en" sz="1900" spc="-1" strike="noStrike">
                <a:solidFill>
                  <a:srgbClr val="ffffff"/>
                </a:solidFill>
                <a:latin typeface="Nunito"/>
                <a:ea typeface="Nunito"/>
              </a:rPr>
              <a:t>We just need to listen</a:t>
            </a:r>
            <a:endParaRPr b="0" lang="en-US" sz="19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title"/>
          </p:nvPr>
        </p:nvSpPr>
        <p:spPr>
          <a:xfrm>
            <a:off x="824040" y="1613880"/>
            <a:ext cx="7050960" cy="1872360"/>
          </a:xfrm>
          <a:prstGeom prst="rect">
            <a:avLst/>
          </a:prstGeom>
          <a:noFill/>
          <a:ln w="0">
            <a:noFill/>
          </a:ln>
        </p:spPr>
        <p:txBody>
          <a:bodyPr lIns="90000" rIns="90000" tIns="91440" bIns="91440" anchor="ctr">
            <a:normAutofit fontScale="96000"/>
          </a:bodyPr>
          <a:p>
            <a:pPr>
              <a:lnSpc>
                <a:spcPct val="115000"/>
              </a:lnSpc>
              <a:buNone/>
              <a:tabLst>
                <a:tab algn="l" pos="0"/>
              </a:tabLst>
            </a:pPr>
            <a:r>
              <a:rPr b="0" lang="en" sz="2010" spc="-1" strike="noStrike">
                <a:solidFill>
                  <a:srgbClr val="000000"/>
                </a:solidFill>
                <a:latin typeface="Arial"/>
                <a:ea typeface="Arial"/>
              </a:rPr>
              <a:t>This is not listening to the devil’s words. This is listening to </a:t>
            </a:r>
            <a:r>
              <a:rPr b="0" lang="en" sz="2010" spc="-1" strike="noStrike">
                <a:solidFill>
                  <a:srgbClr val="000000"/>
                </a:solidFill>
                <a:highlight>
                  <a:srgbClr val="c9daf8"/>
                </a:highlight>
                <a:latin typeface="Arial"/>
                <a:ea typeface="Arial"/>
              </a:rPr>
              <a:t>God’s </a:t>
            </a:r>
            <a:r>
              <a:rPr b="0" lang="en" sz="2010" spc="-1" strike="noStrike">
                <a:solidFill>
                  <a:srgbClr val="000000"/>
                </a:solidFill>
                <a:latin typeface="Arial"/>
                <a:ea typeface="Arial"/>
              </a:rPr>
              <a:t>voice informing you of the lies that the devil has deceived you into believing. This not about apologizing or feeling shame. </a:t>
            </a:r>
            <a:r>
              <a:rPr b="0" lang="en" sz="2010" spc="-1" strike="noStrike">
                <a:solidFill>
                  <a:srgbClr val="000000"/>
                </a:solidFill>
                <a:highlight>
                  <a:srgbClr val="c9daf8"/>
                </a:highlight>
                <a:latin typeface="Arial"/>
                <a:ea typeface="Arial"/>
              </a:rPr>
              <a:t>God doesn’t want to bring you down. He wants to lift you up into freedom.</a:t>
            </a:r>
            <a:r>
              <a:rPr b="0" lang="en" sz="1900" spc="-1" strike="noStrike">
                <a:solidFill>
                  <a:srgbClr val="000000"/>
                </a:solidFill>
                <a:latin typeface="Arial"/>
                <a:ea typeface="Arial"/>
              </a:rPr>
              <a:t> </a:t>
            </a:r>
            <a:endParaRPr b="0" lang="en-US" sz="19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0" name="PlaceHolder 1"/>
          <p:cNvSpPr>
            <a:spLocks noGrp="1"/>
          </p:cNvSpPr>
          <p:nvPr>
            <p:ph type="title"/>
          </p:nvPr>
        </p:nvSpPr>
        <p:spPr>
          <a:xfrm>
            <a:off x="1388520" y="772560"/>
            <a:ext cx="6366240" cy="3087720"/>
          </a:xfrm>
          <a:prstGeom prst="rect">
            <a:avLst/>
          </a:prstGeom>
          <a:noFill/>
          <a:ln w="0">
            <a:noFill/>
          </a:ln>
        </p:spPr>
        <p:txBody>
          <a:bodyPr lIns="90000" rIns="90000" tIns="91440" bIns="91440" anchor="ctr">
            <a:normAutofit/>
          </a:bodyPr>
          <a:p>
            <a:pPr>
              <a:lnSpc>
                <a:spcPct val="115000"/>
              </a:lnSpc>
              <a:buNone/>
              <a:tabLst>
                <a:tab algn="l" pos="0"/>
              </a:tabLst>
            </a:pPr>
            <a:r>
              <a:rPr b="0" lang="en" sz="2400" spc="-1" strike="noStrike">
                <a:solidFill>
                  <a:srgbClr val="000000"/>
                </a:solidFill>
                <a:latin typeface="Arial"/>
                <a:ea typeface="Arial"/>
              </a:rPr>
              <a:t>Lord, would You tell me now in what ways I am not living in truth and in alignment with my identity from You?</a:t>
            </a:r>
            <a:endParaRPr b="0" lang="en-US" sz="2400" spc="-1" strike="noStrike">
              <a:latin typeface="Arial"/>
            </a:endParaRPr>
          </a:p>
        </p:txBody>
      </p:sp>
      <p:sp>
        <p:nvSpPr>
          <p:cNvPr id="461" name="PlaceHolder 2"/>
          <p:cNvSpPr>
            <a:spLocks noGrp="1"/>
          </p:cNvSpPr>
          <p:nvPr>
            <p:ph/>
          </p:nvPr>
        </p:nvSpPr>
        <p:spPr>
          <a:xfrm>
            <a:off x="131400" y="4647960"/>
            <a:ext cx="288000" cy="203400"/>
          </a:xfrm>
          <a:prstGeom prst="rect">
            <a:avLst/>
          </a:prstGeom>
          <a:noFill/>
          <a:ln w="0">
            <a:noFill/>
          </a:ln>
        </p:spPr>
        <p:txBody>
          <a:bodyPr lIns="90000" rIns="90000" tIns="91440" bIns="91440" anchor="t">
            <a:normAutofit fontScale="6000"/>
          </a:bodyPr>
          <a:p>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TotalTime>
  <Application>LibreOffice/7.3.2.2$Windows_X86_64 LibreOffice_project/49f2b1bff42cfccbd8f788c8dc32c1c309559be0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2023-09-15T19:40:23Z</dcterms:modified>
  <cp:revision>2</cp:revision>
  <dc:subject/>
  <dc:title/>
</cp:coreProperties>
</file>

<file path=docProps/custom.xml><?xml version="1.0" encoding="utf-8"?>
<Properties xmlns="http://schemas.openxmlformats.org/officeDocument/2006/custom-properties" xmlns:vt="http://schemas.openxmlformats.org/officeDocument/2006/docPropsVTypes"/>
</file>