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Lst>
  <p:sldSz cx="13004800" cy="9753600"/>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7" d="100"/>
          <a:sy n="97" d="100"/>
        </p:scale>
        <p:origin x="82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32800" y="6876000"/>
            <a:ext cx="11933280" cy="159552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27" name="PlaceHolder 2"/>
          <p:cNvSpPr>
            <a:spLocks noGrp="1"/>
          </p:cNvSpPr>
          <p:nvPr>
            <p:ph type="body"/>
          </p:nvPr>
        </p:nvSpPr>
        <p:spPr>
          <a:xfrm>
            <a:off x="-1003320" y="-1574640"/>
            <a:ext cx="18452520" cy="5429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28" name="PlaceHolder 3"/>
          <p:cNvSpPr>
            <a:spLocks noGrp="1"/>
          </p:cNvSpPr>
          <p:nvPr>
            <p:ph type="body"/>
          </p:nvPr>
        </p:nvSpPr>
        <p:spPr>
          <a:xfrm>
            <a:off x="-1003320" y="4371480"/>
            <a:ext cx="18452520" cy="542988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532800" y="6876000"/>
            <a:ext cx="11933280" cy="159552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30" name="PlaceHolder 2"/>
          <p:cNvSpPr>
            <a:spLocks noGrp="1"/>
          </p:cNvSpPr>
          <p:nvPr>
            <p:ph type="body"/>
          </p:nvPr>
        </p:nvSpPr>
        <p:spPr>
          <a:xfrm>
            <a:off x="-1003320" y="-1574640"/>
            <a:ext cx="9004680" cy="5429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31" name="PlaceHolder 3"/>
          <p:cNvSpPr>
            <a:spLocks noGrp="1"/>
          </p:cNvSpPr>
          <p:nvPr>
            <p:ph type="body"/>
          </p:nvPr>
        </p:nvSpPr>
        <p:spPr>
          <a:xfrm>
            <a:off x="8452080" y="-1574640"/>
            <a:ext cx="9004680" cy="5429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32" name="PlaceHolder 4"/>
          <p:cNvSpPr>
            <a:spLocks noGrp="1"/>
          </p:cNvSpPr>
          <p:nvPr>
            <p:ph type="body"/>
          </p:nvPr>
        </p:nvSpPr>
        <p:spPr>
          <a:xfrm>
            <a:off x="-1003320" y="4371480"/>
            <a:ext cx="9004680" cy="5429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33" name="PlaceHolder 5"/>
          <p:cNvSpPr>
            <a:spLocks noGrp="1"/>
          </p:cNvSpPr>
          <p:nvPr>
            <p:ph type="body"/>
          </p:nvPr>
        </p:nvSpPr>
        <p:spPr>
          <a:xfrm>
            <a:off x="8452080" y="4371480"/>
            <a:ext cx="9004680" cy="542988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532800" y="6876000"/>
            <a:ext cx="11933280" cy="159552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35" name="PlaceHolder 2"/>
          <p:cNvSpPr>
            <a:spLocks noGrp="1"/>
          </p:cNvSpPr>
          <p:nvPr>
            <p:ph type="body"/>
          </p:nvPr>
        </p:nvSpPr>
        <p:spPr>
          <a:xfrm>
            <a:off x="-1003320" y="-1574640"/>
            <a:ext cx="5941440" cy="5429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36" name="PlaceHolder 3"/>
          <p:cNvSpPr>
            <a:spLocks noGrp="1"/>
          </p:cNvSpPr>
          <p:nvPr>
            <p:ph type="body"/>
          </p:nvPr>
        </p:nvSpPr>
        <p:spPr>
          <a:xfrm>
            <a:off x="5235480" y="-1574640"/>
            <a:ext cx="5941440" cy="5429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37" name="PlaceHolder 4"/>
          <p:cNvSpPr>
            <a:spLocks noGrp="1"/>
          </p:cNvSpPr>
          <p:nvPr>
            <p:ph type="body"/>
          </p:nvPr>
        </p:nvSpPr>
        <p:spPr>
          <a:xfrm>
            <a:off x="11474640" y="-1574640"/>
            <a:ext cx="5941440" cy="5429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38" name="PlaceHolder 5"/>
          <p:cNvSpPr>
            <a:spLocks noGrp="1"/>
          </p:cNvSpPr>
          <p:nvPr>
            <p:ph type="body"/>
          </p:nvPr>
        </p:nvSpPr>
        <p:spPr>
          <a:xfrm>
            <a:off x="-1003320" y="4371480"/>
            <a:ext cx="5941440" cy="5429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39" name="PlaceHolder 6"/>
          <p:cNvSpPr>
            <a:spLocks noGrp="1"/>
          </p:cNvSpPr>
          <p:nvPr>
            <p:ph type="body"/>
          </p:nvPr>
        </p:nvSpPr>
        <p:spPr>
          <a:xfrm>
            <a:off x="5235480" y="4371480"/>
            <a:ext cx="5941440" cy="5429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40" name="PlaceHolder 7"/>
          <p:cNvSpPr>
            <a:spLocks noGrp="1"/>
          </p:cNvSpPr>
          <p:nvPr>
            <p:ph type="body"/>
          </p:nvPr>
        </p:nvSpPr>
        <p:spPr>
          <a:xfrm>
            <a:off x="11474640" y="4371480"/>
            <a:ext cx="5941440" cy="542988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532800" y="6876000"/>
            <a:ext cx="11933280" cy="159552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45" name="PlaceHolder 2"/>
          <p:cNvSpPr>
            <a:spLocks noGrp="1"/>
          </p:cNvSpPr>
          <p:nvPr>
            <p:ph type="subTitle"/>
          </p:nvPr>
        </p:nvSpPr>
        <p:spPr>
          <a:xfrm>
            <a:off x="-1003320" y="-1574640"/>
            <a:ext cx="18452520" cy="11383560"/>
          </a:xfrm>
          <a:prstGeom prst="rect">
            <a:avLst/>
          </a:prstGeom>
        </p:spPr>
        <p:txBody>
          <a:bodyPr lIns="0" tIns="0" rIns="0" bIns="0" anchor="ctr">
            <a:noAutofit/>
          </a:bodyPr>
          <a:lstStyle/>
          <a:p>
            <a:pPr algn="ctr"/>
            <a:endParaRPr lang="en-CA"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532800" y="6876000"/>
            <a:ext cx="11933280" cy="159552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47" name="PlaceHolder 2"/>
          <p:cNvSpPr>
            <a:spLocks noGrp="1"/>
          </p:cNvSpPr>
          <p:nvPr>
            <p:ph type="body"/>
          </p:nvPr>
        </p:nvSpPr>
        <p:spPr>
          <a:xfrm>
            <a:off x="-1003320" y="-1574640"/>
            <a:ext cx="18452520" cy="1138356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532800" y="6876000"/>
            <a:ext cx="11933280" cy="159552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49" name="PlaceHolder 2"/>
          <p:cNvSpPr>
            <a:spLocks noGrp="1"/>
          </p:cNvSpPr>
          <p:nvPr>
            <p:ph type="body"/>
          </p:nvPr>
        </p:nvSpPr>
        <p:spPr>
          <a:xfrm>
            <a:off x="-1003320" y="-1574640"/>
            <a:ext cx="9004680" cy="1138356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50" name="PlaceHolder 3"/>
          <p:cNvSpPr>
            <a:spLocks noGrp="1"/>
          </p:cNvSpPr>
          <p:nvPr>
            <p:ph type="body"/>
          </p:nvPr>
        </p:nvSpPr>
        <p:spPr>
          <a:xfrm>
            <a:off x="8452080" y="-1574640"/>
            <a:ext cx="9004680" cy="1138356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1" name="PlaceHolder 1"/>
          <p:cNvSpPr>
            <a:spLocks noGrp="1"/>
          </p:cNvSpPr>
          <p:nvPr>
            <p:ph type="title"/>
          </p:nvPr>
        </p:nvSpPr>
        <p:spPr>
          <a:xfrm>
            <a:off x="532800" y="6876000"/>
            <a:ext cx="11933280" cy="1595520"/>
          </a:xfrm>
          <a:prstGeom prst="rect">
            <a:avLst/>
          </a:prstGeom>
        </p:spPr>
        <p:txBody>
          <a:bodyPr lIns="0" tIns="0" rIns="0" bIns="0" anchor="ctr">
            <a:noAutofit/>
          </a:bodyPr>
          <a:lstStyle/>
          <a:p>
            <a:endParaRPr lang="en-US" sz="1800" b="0" strike="noStrike" spc="-1">
              <a:solidFill>
                <a:srgbClr val="000000"/>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2" name="PlaceHolder 1"/>
          <p:cNvSpPr>
            <a:spLocks noGrp="1"/>
          </p:cNvSpPr>
          <p:nvPr>
            <p:ph type="subTitle"/>
          </p:nvPr>
        </p:nvSpPr>
        <p:spPr>
          <a:xfrm>
            <a:off x="532800" y="6876000"/>
            <a:ext cx="11933280" cy="7397280"/>
          </a:xfrm>
          <a:prstGeom prst="rect">
            <a:avLst/>
          </a:prstGeom>
        </p:spPr>
        <p:txBody>
          <a:bodyPr lIns="0" tIns="0" rIns="0" bIns="0" anchor="ctr">
            <a:noAutofit/>
          </a:bodyPr>
          <a:lstStyle/>
          <a:p>
            <a:pPr algn="ctr"/>
            <a:endParaRPr lang="en-CA"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532800" y="6876000"/>
            <a:ext cx="11933280" cy="159552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54" name="PlaceHolder 2"/>
          <p:cNvSpPr>
            <a:spLocks noGrp="1"/>
          </p:cNvSpPr>
          <p:nvPr>
            <p:ph type="body"/>
          </p:nvPr>
        </p:nvSpPr>
        <p:spPr>
          <a:xfrm>
            <a:off x="-1003320" y="-1574640"/>
            <a:ext cx="9004680" cy="5429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55" name="PlaceHolder 3"/>
          <p:cNvSpPr>
            <a:spLocks noGrp="1"/>
          </p:cNvSpPr>
          <p:nvPr>
            <p:ph type="body"/>
          </p:nvPr>
        </p:nvSpPr>
        <p:spPr>
          <a:xfrm>
            <a:off x="8452080" y="-1574640"/>
            <a:ext cx="9004680" cy="1138356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56" name="PlaceHolder 4"/>
          <p:cNvSpPr>
            <a:spLocks noGrp="1"/>
          </p:cNvSpPr>
          <p:nvPr>
            <p:ph type="body"/>
          </p:nvPr>
        </p:nvSpPr>
        <p:spPr>
          <a:xfrm>
            <a:off x="-1003320" y="4371480"/>
            <a:ext cx="9004680" cy="542988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532800" y="6876000"/>
            <a:ext cx="11933280" cy="159552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6" name="PlaceHolder 2"/>
          <p:cNvSpPr>
            <a:spLocks noGrp="1"/>
          </p:cNvSpPr>
          <p:nvPr>
            <p:ph type="subTitle"/>
          </p:nvPr>
        </p:nvSpPr>
        <p:spPr>
          <a:xfrm>
            <a:off x="-1003320" y="-1574640"/>
            <a:ext cx="18452520" cy="11383560"/>
          </a:xfrm>
          <a:prstGeom prst="rect">
            <a:avLst/>
          </a:prstGeom>
        </p:spPr>
        <p:txBody>
          <a:bodyPr lIns="0" tIns="0" rIns="0" bIns="0" anchor="ctr">
            <a:noAutofit/>
          </a:bodyPr>
          <a:lstStyle/>
          <a:p>
            <a:pPr algn="ctr"/>
            <a:endParaRPr lang="en-CA"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532800" y="6876000"/>
            <a:ext cx="11933280" cy="159552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58" name="PlaceHolder 2"/>
          <p:cNvSpPr>
            <a:spLocks noGrp="1"/>
          </p:cNvSpPr>
          <p:nvPr>
            <p:ph type="body"/>
          </p:nvPr>
        </p:nvSpPr>
        <p:spPr>
          <a:xfrm>
            <a:off x="-1003320" y="-1574640"/>
            <a:ext cx="9004680" cy="1138356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59" name="PlaceHolder 3"/>
          <p:cNvSpPr>
            <a:spLocks noGrp="1"/>
          </p:cNvSpPr>
          <p:nvPr>
            <p:ph type="body"/>
          </p:nvPr>
        </p:nvSpPr>
        <p:spPr>
          <a:xfrm>
            <a:off x="8452080" y="-1574640"/>
            <a:ext cx="9004680" cy="5429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60" name="PlaceHolder 4"/>
          <p:cNvSpPr>
            <a:spLocks noGrp="1"/>
          </p:cNvSpPr>
          <p:nvPr>
            <p:ph type="body"/>
          </p:nvPr>
        </p:nvSpPr>
        <p:spPr>
          <a:xfrm>
            <a:off x="8452080" y="4371480"/>
            <a:ext cx="9004680" cy="542988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532800" y="6876000"/>
            <a:ext cx="11933280" cy="159552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62" name="PlaceHolder 2"/>
          <p:cNvSpPr>
            <a:spLocks noGrp="1"/>
          </p:cNvSpPr>
          <p:nvPr>
            <p:ph type="body"/>
          </p:nvPr>
        </p:nvSpPr>
        <p:spPr>
          <a:xfrm>
            <a:off x="-1003320" y="-1574640"/>
            <a:ext cx="9004680" cy="5429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63" name="PlaceHolder 3"/>
          <p:cNvSpPr>
            <a:spLocks noGrp="1"/>
          </p:cNvSpPr>
          <p:nvPr>
            <p:ph type="body"/>
          </p:nvPr>
        </p:nvSpPr>
        <p:spPr>
          <a:xfrm>
            <a:off x="8452080" y="-1574640"/>
            <a:ext cx="9004680" cy="5429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64" name="PlaceHolder 4"/>
          <p:cNvSpPr>
            <a:spLocks noGrp="1"/>
          </p:cNvSpPr>
          <p:nvPr>
            <p:ph type="body"/>
          </p:nvPr>
        </p:nvSpPr>
        <p:spPr>
          <a:xfrm>
            <a:off x="-1003320" y="4371480"/>
            <a:ext cx="18452520" cy="542988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532800" y="6876000"/>
            <a:ext cx="11933280" cy="159552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66" name="PlaceHolder 2"/>
          <p:cNvSpPr>
            <a:spLocks noGrp="1"/>
          </p:cNvSpPr>
          <p:nvPr>
            <p:ph type="body"/>
          </p:nvPr>
        </p:nvSpPr>
        <p:spPr>
          <a:xfrm>
            <a:off x="-1003320" y="-1574640"/>
            <a:ext cx="18452520" cy="5429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67" name="PlaceHolder 3"/>
          <p:cNvSpPr>
            <a:spLocks noGrp="1"/>
          </p:cNvSpPr>
          <p:nvPr>
            <p:ph type="body"/>
          </p:nvPr>
        </p:nvSpPr>
        <p:spPr>
          <a:xfrm>
            <a:off x="-1003320" y="4371480"/>
            <a:ext cx="18452520" cy="542988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532800" y="6876000"/>
            <a:ext cx="11933280" cy="159552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69" name="PlaceHolder 2"/>
          <p:cNvSpPr>
            <a:spLocks noGrp="1"/>
          </p:cNvSpPr>
          <p:nvPr>
            <p:ph type="body"/>
          </p:nvPr>
        </p:nvSpPr>
        <p:spPr>
          <a:xfrm>
            <a:off x="-1003320" y="-1574640"/>
            <a:ext cx="9004680" cy="5429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70" name="PlaceHolder 3"/>
          <p:cNvSpPr>
            <a:spLocks noGrp="1"/>
          </p:cNvSpPr>
          <p:nvPr>
            <p:ph type="body"/>
          </p:nvPr>
        </p:nvSpPr>
        <p:spPr>
          <a:xfrm>
            <a:off x="8452080" y="-1574640"/>
            <a:ext cx="9004680" cy="5429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71" name="PlaceHolder 4"/>
          <p:cNvSpPr>
            <a:spLocks noGrp="1"/>
          </p:cNvSpPr>
          <p:nvPr>
            <p:ph type="body"/>
          </p:nvPr>
        </p:nvSpPr>
        <p:spPr>
          <a:xfrm>
            <a:off x="-1003320" y="4371480"/>
            <a:ext cx="9004680" cy="5429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72" name="PlaceHolder 5"/>
          <p:cNvSpPr>
            <a:spLocks noGrp="1"/>
          </p:cNvSpPr>
          <p:nvPr>
            <p:ph type="body"/>
          </p:nvPr>
        </p:nvSpPr>
        <p:spPr>
          <a:xfrm>
            <a:off x="8452080" y="4371480"/>
            <a:ext cx="9004680" cy="542988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532800" y="6876000"/>
            <a:ext cx="11933280" cy="159552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74" name="PlaceHolder 2"/>
          <p:cNvSpPr>
            <a:spLocks noGrp="1"/>
          </p:cNvSpPr>
          <p:nvPr>
            <p:ph type="body"/>
          </p:nvPr>
        </p:nvSpPr>
        <p:spPr>
          <a:xfrm>
            <a:off x="-1003320" y="-1574640"/>
            <a:ext cx="5941440" cy="5429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75" name="PlaceHolder 3"/>
          <p:cNvSpPr>
            <a:spLocks noGrp="1"/>
          </p:cNvSpPr>
          <p:nvPr>
            <p:ph type="body"/>
          </p:nvPr>
        </p:nvSpPr>
        <p:spPr>
          <a:xfrm>
            <a:off x="5235480" y="-1574640"/>
            <a:ext cx="5941440" cy="5429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76" name="PlaceHolder 4"/>
          <p:cNvSpPr>
            <a:spLocks noGrp="1"/>
          </p:cNvSpPr>
          <p:nvPr>
            <p:ph type="body"/>
          </p:nvPr>
        </p:nvSpPr>
        <p:spPr>
          <a:xfrm>
            <a:off x="11474640" y="-1574640"/>
            <a:ext cx="5941440" cy="5429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77" name="PlaceHolder 5"/>
          <p:cNvSpPr>
            <a:spLocks noGrp="1"/>
          </p:cNvSpPr>
          <p:nvPr>
            <p:ph type="body"/>
          </p:nvPr>
        </p:nvSpPr>
        <p:spPr>
          <a:xfrm>
            <a:off x="-1003320" y="4371480"/>
            <a:ext cx="5941440" cy="5429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78" name="PlaceHolder 6"/>
          <p:cNvSpPr>
            <a:spLocks noGrp="1"/>
          </p:cNvSpPr>
          <p:nvPr>
            <p:ph type="body"/>
          </p:nvPr>
        </p:nvSpPr>
        <p:spPr>
          <a:xfrm>
            <a:off x="5235480" y="4371480"/>
            <a:ext cx="5941440" cy="5429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79" name="PlaceHolder 7"/>
          <p:cNvSpPr>
            <a:spLocks noGrp="1"/>
          </p:cNvSpPr>
          <p:nvPr>
            <p:ph type="body"/>
          </p:nvPr>
        </p:nvSpPr>
        <p:spPr>
          <a:xfrm>
            <a:off x="11474640" y="4371480"/>
            <a:ext cx="5941440" cy="542988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5" name="PlaceHolder 1"/>
          <p:cNvSpPr>
            <a:spLocks noGrp="1"/>
          </p:cNvSpPr>
          <p:nvPr>
            <p:ph type="title"/>
          </p:nvPr>
        </p:nvSpPr>
        <p:spPr>
          <a:xfrm>
            <a:off x="532800" y="6876000"/>
            <a:ext cx="11933280" cy="159552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86" name="PlaceHolder 2"/>
          <p:cNvSpPr>
            <a:spLocks noGrp="1"/>
          </p:cNvSpPr>
          <p:nvPr>
            <p:ph type="subTitle"/>
          </p:nvPr>
        </p:nvSpPr>
        <p:spPr>
          <a:xfrm>
            <a:off x="-1003320" y="-1574640"/>
            <a:ext cx="18452520" cy="11383560"/>
          </a:xfrm>
          <a:prstGeom prst="rect">
            <a:avLst/>
          </a:prstGeom>
        </p:spPr>
        <p:txBody>
          <a:bodyPr lIns="0" tIns="0" rIns="0" bIns="0" anchor="ctr">
            <a:noAutofit/>
          </a:bodyPr>
          <a:lstStyle/>
          <a:p>
            <a:pPr algn="ctr"/>
            <a:endParaRPr lang="en-CA"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532800" y="6876000"/>
            <a:ext cx="11933280" cy="159552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88" name="PlaceHolder 2"/>
          <p:cNvSpPr>
            <a:spLocks noGrp="1"/>
          </p:cNvSpPr>
          <p:nvPr>
            <p:ph type="body"/>
          </p:nvPr>
        </p:nvSpPr>
        <p:spPr>
          <a:xfrm>
            <a:off x="-1003320" y="-1574640"/>
            <a:ext cx="18452520" cy="1138356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532800" y="6876000"/>
            <a:ext cx="11933280" cy="159552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90" name="PlaceHolder 2"/>
          <p:cNvSpPr>
            <a:spLocks noGrp="1"/>
          </p:cNvSpPr>
          <p:nvPr>
            <p:ph type="body"/>
          </p:nvPr>
        </p:nvSpPr>
        <p:spPr>
          <a:xfrm>
            <a:off x="-1003320" y="-1574640"/>
            <a:ext cx="9004680" cy="1138356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91" name="PlaceHolder 3"/>
          <p:cNvSpPr>
            <a:spLocks noGrp="1"/>
          </p:cNvSpPr>
          <p:nvPr>
            <p:ph type="body"/>
          </p:nvPr>
        </p:nvSpPr>
        <p:spPr>
          <a:xfrm>
            <a:off x="8452080" y="-1574640"/>
            <a:ext cx="9004680" cy="1138356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2" name="PlaceHolder 1"/>
          <p:cNvSpPr>
            <a:spLocks noGrp="1"/>
          </p:cNvSpPr>
          <p:nvPr>
            <p:ph type="title"/>
          </p:nvPr>
        </p:nvSpPr>
        <p:spPr>
          <a:xfrm>
            <a:off x="532800" y="6876000"/>
            <a:ext cx="11933280" cy="1595520"/>
          </a:xfrm>
          <a:prstGeom prst="rect">
            <a:avLst/>
          </a:prstGeom>
        </p:spPr>
        <p:txBody>
          <a:bodyPr lIns="0" tIns="0" rIns="0" bIns="0" anchor="ctr">
            <a:noAutofit/>
          </a:bodyPr>
          <a:lstStyle/>
          <a:p>
            <a:endParaRPr lang="en-US" sz="1800" b="0" strike="noStrike" spc="-1">
              <a:solidFill>
                <a:srgbClr val="000000"/>
              </a:solid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532800" y="6876000"/>
            <a:ext cx="11933280" cy="159552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8" name="PlaceHolder 2"/>
          <p:cNvSpPr>
            <a:spLocks noGrp="1"/>
          </p:cNvSpPr>
          <p:nvPr>
            <p:ph type="body"/>
          </p:nvPr>
        </p:nvSpPr>
        <p:spPr>
          <a:xfrm>
            <a:off x="-1003320" y="-1574640"/>
            <a:ext cx="18452520" cy="1138356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3" name="PlaceHolder 1"/>
          <p:cNvSpPr>
            <a:spLocks noGrp="1"/>
          </p:cNvSpPr>
          <p:nvPr>
            <p:ph type="subTitle"/>
          </p:nvPr>
        </p:nvSpPr>
        <p:spPr>
          <a:xfrm>
            <a:off x="532800" y="6876000"/>
            <a:ext cx="11933280" cy="7397280"/>
          </a:xfrm>
          <a:prstGeom prst="rect">
            <a:avLst/>
          </a:prstGeom>
        </p:spPr>
        <p:txBody>
          <a:bodyPr lIns="0" tIns="0" rIns="0" bIns="0" anchor="ctr">
            <a:noAutofit/>
          </a:bodyPr>
          <a:lstStyle/>
          <a:p>
            <a:pPr algn="ctr"/>
            <a:endParaRPr lang="en-CA"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532800" y="6876000"/>
            <a:ext cx="11933280" cy="159552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95" name="PlaceHolder 2"/>
          <p:cNvSpPr>
            <a:spLocks noGrp="1"/>
          </p:cNvSpPr>
          <p:nvPr>
            <p:ph type="body"/>
          </p:nvPr>
        </p:nvSpPr>
        <p:spPr>
          <a:xfrm>
            <a:off x="-1003320" y="-1574640"/>
            <a:ext cx="9004680" cy="5429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96" name="PlaceHolder 3"/>
          <p:cNvSpPr>
            <a:spLocks noGrp="1"/>
          </p:cNvSpPr>
          <p:nvPr>
            <p:ph type="body"/>
          </p:nvPr>
        </p:nvSpPr>
        <p:spPr>
          <a:xfrm>
            <a:off x="8452080" y="-1574640"/>
            <a:ext cx="9004680" cy="1138356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97" name="PlaceHolder 4"/>
          <p:cNvSpPr>
            <a:spLocks noGrp="1"/>
          </p:cNvSpPr>
          <p:nvPr>
            <p:ph type="body"/>
          </p:nvPr>
        </p:nvSpPr>
        <p:spPr>
          <a:xfrm>
            <a:off x="-1003320" y="4371480"/>
            <a:ext cx="9004680" cy="542988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532800" y="6876000"/>
            <a:ext cx="11933280" cy="159552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99" name="PlaceHolder 2"/>
          <p:cNvSpPr>
            <a:spLocks noGrp="1"/>
          </p:cNvSpPr>
          <p:nvPr>
            <p:ph type="body"/>
          </p:nvPr>
        </p:nvSpPr>
        <p:spPr>
          <a:xfrm>
            <a:off x="-1003320" y="-1574640"/>
            <a:ext cx="9004680" cy="1138356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100" name="PlaceHolder 3"/>
          <p:cNvSpPr>
            <a:spLocks noGrp="1"/>
          </p:cNvSpPr>
          <p:nvPr>
            <p:ph type="body"/>
          </p:nvPr>
        </p:nvSpPr>
        <p:spPr>
          <a:xfrm>
            <a:off x="8452080" y="-1574640"/>
            <a:ext cx="9004680" cy="5429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101" name="PlaceHolder 4"/>
          <p:cNvSpPr>
            <a:spLocks noGrp="1"/>
          </p:cNvSpPr>
          <p:nvPr>
            <p:ph type="body"/>
          </p:nvPr>
        </p:nvSpPr>
        <p:spPr>
          <a:xfrm>
            <a:off x="8452080" y="4371480"/>
            <a:ext cx="9004680" cy="542988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532800" y="6876000"/>
            <a:ext cx="11933280" cy="159552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103" name="PlaceHolder 2"/>
          <p:cNvSpPr>
            <a:spLocks noGrp="1"/>
          </p:cNvSpPr>
          <p:nvPr>
            <p:ph type="body"/>
          </p:nvPr>
        </p:nvSpPr>
        <p:spPr>
          <a:xfrm>
            <a:off x="-1003320" y="-1574640"/>
            <a:ext cx="9004680" cy="5429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104" name="PlaceHolder 3"/>
          <p:cNvSpPr>
            <a:spLocks noGrp="1"/>
          </p:cNvSpPr>
          <p:nvPr>
            <p:ph type="body"/>
          </p:nvPr>
        </p:nvSpPr>
        <p:spPr>
          <a:xfrm>
            <a:off x="8452080" y="-1574640"/>
            <a:ext cx="9004680" cy="5429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105" name="PlaceHolder 4"/>
          <p:cNvSpPr>
            <a:spLocks noGrp="1"/>
          </p:cNvSpPr>
          <p:nvPr>
            <p:ph type="body"/>
          </p:nvPr>
        </p:nvSpPr>
        <p:spPr>
          <a:xfrm>
            <a:off x="-1003320" y="4371480"/>
            <a:ext cx="18452520" cy="542988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532800" y="6876000"/>
            <a:ext cx="11933280" cy="159552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107" name="PlaceHolder 2"/>
          <p:cNvSpPr>
            <a:spLocks noGrp="1"/>
          </p:cNvSpPr>
          <p:nvPr>
            <p:ph type="body"/>
          </p:nvPr>
        </p:nvSpPr>
        <p:spPr>
          <a:xfrm>
            <a:off x="-1003320" y="-1574640"/>
            <a:ext cx="18452520" cy="5429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108" name="PlaceHolder 3"/>
          <p:cNvSpPr>
            <a:spLocks noGrp="1"/>
          </p:cNvSpPr>
          <p:nvPr>
            <p:ph type="body"/>
          </p:nvPr>
        </p:nvSpPr>
        <p:spPr>
          <a:xfrm>
            <a:off x="-1003320" y="4371480"/>
            <a:ext cx="18452520" cy="542988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532800" y="6876000"/>
            <a:ext cx="11933280" cy="159552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110" name="PlaceHolder 2"/>
          <p:cNvSpPr>
            <a:spLocks noGrp="1"/>
          </p:cNvSpPr>
          <p:nvPr>
            <p:ph type="body"/>
          </p:nvPr>
        </p:nvSpPr>
        <p:spPr>
          <a:xfrm>
            <a:off x="-1003320" y="-1574640"/>
            <a:ext cx="9004680" cy="5429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111" name="PlaceHolder 3"/>
          <p:cNvSpPr>
            <a:spLocks noGrp="1"/>
          </p:cNvSpPr>
          <p:nvPr>
            <p:ph type="body"/>
          </p:nvPr>
        </p:nvSpPr>
        <p:spPr>
          <a:xfrm>
            <a:off x="8452080" y="-1574640"/>
            <a:ext cx="9004680" cy="5429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112" name="PlaceHolder 4"/>
          <p:cNvSpPr>
            <a:spLocks noGrp="1"/>
          </p:cNvSpPr>
          <p:nvPr>
            <p:ph type="body"/>
          </p:nvPr>
        </p:nvSpPr>
        <p:spPr>
          <a:xfrm>
            <a:off x="-1003320" y="4371480"/>
            <a:ext cx="9004680" cy="5429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113" name="PlaceHolder 5"/>
          <p:cNvSpPr>
            <a:spLocks noGrp="1"/>
          </p:cNvSpPr>
          <p:nvPr>
            <p:ph type="body"/>
          </p:nvPr>
        </p:nvSpPr>
        <p:spPr>
          <a:xfrm>
            <a:off x="8452080" y="4371480"/>
            <a:ext cx="9004680" cy="542988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532800" y="6876000"/>
            <a:ext cx="11933280" cy="159552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115" name="PlaceHolder 2"/>
          <p:cNvSpPr>
            <a:spLocks noGrp="1"/>
          </p:cNvSpPr>
          <p:nvPr>
            <p:ph type="body"/>
          </p:nvPr>
        </p:nvSpPr>
        <p:spPr>
          <a:xfrm>
            <a:off x="-1003320" y="-1574640"/>
            <a:ext cx="5941440" cy="5429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116" name="PlaceHolder 3"/>
          <p:cNvSpPr>
            <a:spLocks noGrp="1"/>
          </p:cNvSpPr>
          <p:nvPr>
            <p:ph type="body"/>
          </p:nvPr>
        </p:nvSpPr>
        <p:spPr>
          <a:xfrm>
            <a:off x="5235480" y="-1574640"/>
            <a:ext cx="5941440" cy="5429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117" name="PlaceHolder 4"/>
          <p:cNvSpPr>
            <a:spLocks noGrp="1"/>
          </p:cNvSpPr>
          <p:nvPr>
            <p:ph type="body"/>
          </p:nvPr>
        </p:nvSpPr>
        <p:spPr>
          <a:xfrm>
            <a:off x="11474640" y="-1574640"/>
            <a:ext cx="5941440" cy="5429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118" name="PlaceHolder 5"/>
          <p:cNvSpPr>
            <a:spLocks noGrp="1"/>
          </p:cNvSpPr>
          <p:nvPr>
            <p:ph type="body"/>
          </p:nvPr>
        </p:nvSpPr>
        <p:spPr>
          <a:xfrm>
            <a:off x="-1003320" y="4371480"/>
            <a:ext cx="5941440" cy="5429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119" name="PlaceHolder 6"/>
          <p:cNvSpPr>
            <a:spLocks noGrp="1"/>
          </p:cNvSpPr>
          <p:nvPr>
            <p:ph type="body"/>
          </p:nvPr>
        </p:nvSpPr>
        <p:spPr>
          <a:xfrm>
            <a:off x="5235480" y="4371480"/>
            <a:ext cx="5941440" cy="5429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120" name="PlaceHolder 7"/>
          <p:cNvSpPr>
            <a:spLocks noGrp="1"/>
          </p:cNvSpPr>
          <p:nvPr>
            <p:ph type="body"/>
          </p:nvPr>
        </p:nvSpPr>
        <p:spPr>
          <a:xfrm>
            <a:off x="11474640" y="4371480"/>
            <a:ext cx="5941440" cy="542988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4" name="PlaceHolder 1"/>
          <p:cNvSpPr>
            <a:spLocks noGrp="1"/>
          </p:cNvSpPr>
          <p:nvPr>
            <p:ph type="title"/>
          </p:nvPr>
        </p:nvSpPr>
        <p:spPr>
          <a:xfrm>
            <a:off x="532800" y="6876000"/>
            <a:ext cx="11933280" cy="159552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125" name="PlaceHolder 2"/>
          <p:cNvSpPr>
            <a:spLocks noGrp="1"/>
          </p:cNvSpPr>
          <p:nvPr>
            <p:ph type="subTitle"/>
          </p:nvPr>
        </p:nvSpPr>
        <p:spPr>
          <a:xfrm>
            <a:off x="-1003320" y="-1574640"/>
            <a:ext cx="18452520" cy="11383560"/>
          </a:xfrm>
          <a:prstGeom prst="rect">
            <a:avLst/>
          </a:prstGeom>
        </p:spPr>
        <p:txBody>
          <a:bodyPr lIns="0" tIns="0" rIns="0" bIns="0" anchor="ctr">
            <a:noAutofit/>
          </a:bodyPr>
          <a:lstStyle/>
          <a:p>
            <a:pPr algn="ctr"/>
            <a:endParaRPr lang="en-CA"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532800" y="6876000"/>
            <a:ext cx="11933280" cy="159552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127" name="PlaceHolder 2"/>
          <p:cNvSpPr>
            <a:spLocks noGrp="1"/>
          </p:cNvSpPr>
          <p:nvPr>
            <p:ph type="body"/>
          </p:nvPr>
        </p:nvSpPr>
        <p:spPr>
          <a:xfrm>
            <a:off x="-1003320" y="-1574640"/>
            <a:ext cx="18452520" cy="1138356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532800" y="6876000"/>
            <a:ext cx="11933280" cy="159552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10" name="PlaceHolder 2"/>
          <p:cNvSpPr>
            <a:spLocks noGrp="1"/>
          </p:cNvSpPr>
          <p:nvPr>
            <p:ph type="body"/>
          </p:nvPr>
        </p:nvSpPr>
        <p:spPr>
          <a:xfrm>
            <a:off x="-1003320" y="-1574640"/>
            <a:ext cx="9004680" cy="1138356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11" name="PlaceHolder 3"/>
          <p:cNvSpPr>
            <a:spLocks noGrp="1"/>
          </p:cNvSpPr>
          <p:nvPr>
            <p:ph type="body"/>
          </p:nvPr>
        </p:nvSpPr>
        <p:spPr>
          <a:xfrm>
            <a:off x="8452080" y="-1574640"/>
            <a:ext cx="9004680" cy="1138356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8" name="PlaceHolder 1"/>
          <p:cNvSpPr>
            <a:spLocks noGrp="1"/>
          </p:cNvSpPr>
          <p:nvPr>
            <p:ph type="title"/>
          </p:nvPr>
        </p:nvSpPr>
        <p:spPr>
          <a:xfrm>
            <a:off x="532800" y="6876000"/>
            <a:ext cx="11933280" cy="159552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129" name="PlaceHolder 2"/>
          <p:cNvSpPr>
            <a:spLocks noGrp="1"/>
          </p:cNvSpPr>
          <p:nvPr>
            <p:ph type="body"/>
          </p:nvPr>
        </p:nvSpPr>
        <p:spPr>
          <a:xfrm>
            <a:off x="-1003320" y="-1574640"/>
            <a:ext cx="9004680" cy="1138356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130" name="PlaceHolder 3"/>
          <p:cNvSpPr>
            <a:spLocks noGrp="1"/>
          </p:cNvSpPr>
          <p:nvPr>
            <p:ph type="body"/>
          </p:nvPr>
        </p:nvSpPr>
        <p:spPr>
          <a:xfrm>
            <a:off x="8452080" y="-1574640"/>
            <a:ext cx="9004680" cy="1138356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1" name="PlaceHolder 1"/>
          <p:cNvSpPr>
            <a:spLocks noGrp="1"/>
          </p:cNvSpPr>
          <p:nvPr>
            <p:ph type="title"/>
          </p:nvPr>
        </p:nvSpPr>
        <p:spPr>
          <a:xfrm>
            <a:off x="532800" y="6876000"/>
            <a:ext cx="11933280" cy="1595520"/>
          </a:xfrm>
          <a:prstGeom prst="rect">
            <a:avLst/>
          </a:prstGeom>
        </p:spPr>
        <p:txBody>
          <a:bodyPr lIns="0" tIns="0" rIns="0" bIns="0" anchor="ctr">
            <a:noAutofit/>
          </a:bodyPr>
          <a:lstStyle/>
          <a:p>
            <a:endParaRPr lang="en-US" sz="1800" b="0" strike="noStrike" spc="-1">
              <a:solidFill>
                <a:srgbClr val="000000"/>
              </a:solidFill>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2" name="PlaceHolder 1"/>
          <p:cNvSpPr>
            <a:spLocks noGrp="1"/>
          </p:cNvSpPr>
          <p:nvPr>
            <p:ph type="subTitle"/>
          </p:nvPr>
        </p:nvSpPr>
        <p:spPr>
          <a:xfrm>
            <a:off x="532800" y="6876000"/>
            <a:ext cx="11933280" cy="7397280"/>
          </a:xfrm>
          <a:prstGeom prst="rect">
            <a:avLst/>
          </a:prstGeom>
        </p:spPr>
        <p:txBody>
          <a:bodyPr lIns="0" tIns="0" rIns="0" bIns="0" anchor="ctr">
            <a:noAutofit/>
          </a:bodyPr>
          <a:lstStyle/>
          <a:p>
            <a:pPr algn="ctr"/>
            <a:endParaRPr lang="en-CA"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532800" y="6876000"/>
            <a:ext cx="11933280" cy="159552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134" name="PlaceHolder 2"/>
          <p:cNvSpPr>
            <a:spLocks noGrp="1"/>
          </p:cNvSpPr>
          <p:nvPr>
            <p:ph type="body"/>
          </p:nvPr>
        </p:nvSpPr>
        <p:spPr>
          <a:xfrm>
            <a:off x="-1003320" y="-1574640"/>
            <a:ext cx="9004680" cy="5429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135" name="PlaceHolder 3"/>
          <p:cNvSpPr>
            <a:spLocks noGrp="1"/>
          </p:cNvSpPr>
          <p:nvPr>
            <p:ph type="body"/>
          </p:nvPr>
        </p:nvSpPr>
        <p:spPr>
          <a:xfrm>
            <a:off x="8452080" y="-1574640"/>
            <a:ext cx="9004680" cy="1138356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136" name="PlaceHolder 4"/>
          <p:cNvSpPr>
            <a:spLocks noGrp="1"/>
          </p:cNvSpPr>
          <p:nvPr>
            <p:ph type="body"/>
          </p:nvPr>
        </p:nvSpPr>
        <p:spPr>
          <a:xfrm>
            <a:off x="-1003320" y="4371480"/>
            <a:ext cx="9004680" cy="542988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532800" y="6876000"/>
            <a:ext cx="11933280" cy="159552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138" name="PlaceHolder 2"/>
          <p:cNvSpPr>
            <a:spLocks noGrp="1"/>
          </p:cNvSpPr>
          <p:nvPr>
            <p:ph type="body"/>
          </p:nvPr>
        </p:nvSpPr>
        <p:spPr>
          <a:xfrm>
            <a:off x="-1003320" y="-1574640"/>
            <a:ext cx="9004680" cy="1138356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139" name="PlaceHolder 3"/>
          <p:cNvSpPr>
            <a:spLocks noGrp="1"/>
          </p:cNvSpPr>
          <p:nvPr>
            <p:ph type="body"/>
          </p:nvPr>
        </p:nvSpPr>
        <p:spPr>
          <a:xfrm>
            <a:off x="8452080" y="-1574640"/>
            <a:ext cx="9004680" cy="5429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140" name="PlaceHolder 4"/>
          <p:cNvSpPr>
            <a:spLocks noGrp="1"/>
          </p:cNvSpPr>
          <p:nvPr>
            <p:ph type="body"/>
          </p:nvPr>
        </p:nvSpPr>
        <p:spPr>
          <a:xfrm>
            <a:off x="8452080" y="4371480"/>
            <a:ext cx="9004680" cy="542988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532800" y="6876000"/>
            <a:ext cx="11933280" cy="159552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142" name="PlaceHolder 2"/>
          <p:cNvSpPr>
            <a:spLocks noGrp="1"/>
          </p:cNvSpPr>
          <p:nvPr>
            <p:ph type="body"/>
          </p:nvPr>
        </p:nvSpPr>
        <p:spPr>
          <a:xfrm>
            <a:off x="-1003320" y="-1574640"/>
            <a:ext cx="9004680" cy="5429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143" name="PlaceHolder 3"/>
          <p:cNvSpPr>
            <a:spLocks noGrp="1"/>
          </p:cNvSpPr>
          <p:nvPr>
            <p:ph type="body"/>
          </p:nvPr>
        </p:nvSpPr>
        <p:spPr>
          <a:xfrm>
            <a:off x="8452080" y="-1574640"/>
            <a:ext cx="9004680" cy="5429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144" name="PlaceHolder 4"/>
          <p:cNvSpPr>
            <a:spLocks noGrp="1"/>
          </p:cNvSpPr>
          <p:nvPr>
            <p:ph type="body"/>
          </p:nvPr>
        </p:nvSpPr>
        <p:spPr>
          <a:xfrm>
            <a:off x="-1003320" y="4371480"/>
            <a:ext cx="18452520" cy="542988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532800" y="6876000"/>
            <a:ext cx="11933280" cy="159552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146" name="PlaceHolder 2"/>
          <p:cNvSpPr>
            <a:spLocks noGrp="1"/>
          </p:cNvSpPr>
          <p:nvPr>
            <p:ph type="body"/>
          </p:nvPr>
        </p:nvSpPr>
        <p:spPr>
          <a:xfrm>
            <a:off x="-1003320" y="-1574640"/>
            <a:ext cx="18452520" cy="5429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147" name="PlaceHolder 3"/>
          <p:cNvSpPr>
            <a:spLocks noGrp="1"/>
          </p:cNvSpPr>
          <p:nvPr>
            <p:ph type="body"/>
          </p:nvPr>
        </p:nvSpPr>
        <p:spPr>
          <a:xfrm>
            <a:off x="-1003320" y="4371480"/>
            <a:ext cx="18452520" cy="542988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532800" y="6876000"/>
            <a:ext cx="11933280" cy="159552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149" name="PlaceHolder 2"/>
          <p:cNvSpPr>
            <a:spLocks noGrp="1"/>
          </p:cNvSpPr>
          <p:nvPr>
            <p:ph type="body"/>
          </p:nvPr>
        </p:nvSpPr>
        <p:spPr>
          <a:xfrm>
            <a:off x="-1003320" y="-1574640"/>
            <a:ext cx="9004680" cy="5429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150" name="PlaceHolder 3"/>
          <p:cNvSpPr>
            <a:spLocks noGrp="1"/>
          </p:cNvSpPr>
          <p:nvPr>
            <p:ph type="body"/>
          </p:nvPr>
        </p:nvSpPr>
        <p:spPr>
          <a:xfrm>
            <a:off x="8452080" y="-1574640"/>
            <a:ext cx="9004680" cy="5429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151" name="PlaceHolder 4"/>
          <p:cNvSpPr>
            <a:spLocks noGrp="1"/>
          </p:cNvSpPr>
          <p:nvPr>
            <p:ph type="body"/>
          </p:nvPr>
        </p:nvSpPr>
        <p:spPr>
          <a:xfrm>
            <a:off x="-1003320" y="4371480"/>
            <a:ext cx="9004680" cy="5429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152" name="PlaceHolder 5"/>
          <p:cNvSpPr>
            <a:spLocks noGrp="1"/>
          </p:cNvSpPr>
          <p:nvPr>
            <p:ph type="body"/>
          </p:nvPr>
        </p:nvSpPr>
        <p:spPr>
          <a:xfrm>
            <a:off x="8452080" y="4371480"/>
            <a:ext cx="9004680" cy="542988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3" name="PlaceHolder 1"/>
          <p:cNvSpPr>
            <a:spLocks noGrp="1"/>
          </p:cNvSpPr>
          <p:nvPr>
            <p:ph type="title"/>
          </p:nvPr>
        </p:nvSpPr>
        <p:spPr>
          <a:xfrm>
            <a:off x="532800" y="6876000"/>
            <a:ext cx="11933280" cy="159552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154" name="PlaceHolder 2"/>
          <p:cNvSpPr>
            <a:spLocks noGrp="1"/>
          </p:cNvSpPr>
          <p:nvPr>
            <p:ph type="body"/>
          </p:nvPr>
        </p:nvSpPr>
        <p:spPr>
          <a:xfrm>
            <a:off x="-1003320" y="-1574640"/>
            <a:ext cx="5941440" cy="5429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155" name="PlaceHolder 3"/>
          <p:cNvSpPr>
            <a:spLocks noGrp="1"/>
          </p:cNvSpPr>
          <p:nvPr>
            <p:ph type="body"/>
          </p:nvPr>
        </p:nvSpPr>
        <p:spPr>
          <a:xfrm>
            <a:off x="5235480" y="-1574640"/>
            <a:ext cx="5941440" cy="5429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156" name="PlaceHolder 4"/>
          <p:cNvSpPr>
            <a:spLocks noGrp="1"/>
          </p:cNvSpPr>
          <p:nvPr>
            <p:ph type="body"/>
          </p:nvPr>
        </p:nvSpPr>
        <p:spPr>
          <a:xfrm>
            <a:off x="11474640" y="-1574640"/>
            <a:ext cx="5941440" cy="5429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157" name="PlaceHolder 5"/>
          <p:cNvSpPr>
            <a:spLocks noGrp="1"/>
          </p:cNvSpPr>
          <p:nvPr>
            <p:ph type="body"/>
          </p:nvPr>
        </p:nvSpPr>
        <p:spPr>
          <a:xfrm>
            <a:off x="-1003320" y="4371480"/>
            <a:ext cx="5941440" cy="5429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158" name="PlaceHolder 6"/>
          <p:cNvSpPr>
            <a:spLocks noGrp="1"/>
          </p:cNvSpPr>
          <p:nvPr>
            <p:ph type="body"/>
          </p:nvPr>
        </p:nvSpPr>
        <p:spPr>
          <a:xfrm>
            <a:off x="5235480" y="4371480"/>
            <a:ext cx="5941440" cy="5429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159" name="PlaceHolder 7"/>
          <p:cNvSpPr>
            <a:spLocks noGrp="1"/>
          </p:cNvSpPr>
          <p:nvPr>
            <p:ph type="body"/>
          </p:nvPr>
        </p:nvSpPr>
        <p:spPr>
          <a:xfrm>
            <a:off x="11474640" y="4371480"/>
            <a:ext cx="5941440" cy="542988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532800" y="6876000"/>
            <a:ext cx="11933280" cy="1595520"/>
          </a:xfrm>
          <a:prstGeom prst="rect">
            <a:avLst/>
          </a:prstGeom>
        </p:spPr>
        <p:txBody>
          <a:bodyPr lIns="0" tIns="0" rIns="0" bIns="0" anchor="ctr">
            <a:noAutofit/>
          </a:bodyPr>
          <a:lstStyle/>
          <a:p>
            <a:endParaRPr lang="en-US" sz="1800" b="0" strike="noStrike" spc="-1">
              <a:solidFill>
                <a:srgbClr val="000000"/>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532800" y="6876000"/>
            <a:ext cx="11933280" cy="7397280"/>
          </a:xfrm>
          <a:prstGeom prst="rect">
            <a:avLst/>
          </a:prstGeom>
        </p:spPr>
        <p:txBody>
          <a:bodyPr lIns="0" tIns="0" rIns="0" bIns="0" anchor="ctr">
            <a:noAutofit/>
          </a:bodyPr>
          <a:lstStyle/>
          <a:p>
            <a:pPr algn="ctr"/>
            <a:endParaRPr lang="en-CA"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532800" y="6876000"/>
            <a:ext cx="11933280" cy="159552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15" name="PlaceHolder 2"/>
          <p:cNvSpPr>
            <a:spLocks noGrp="1"/>
          </p:cNvSpPr>
          <p:nvPr>
            <p:ph type="body"/>
          </p:nvPr>
        </p:nvSpPr>
        <p:spPr>
          <a:xfrm>
            <a:off x="-1003320" y="-1574640"/>
            <a:ext cx="9004680" cy="5429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16" name="PlaceHolder 3"/>
          <p:cNvSpPr>
            <a:spLocks noGrp="1"/>
          </p:cNvSpPr>
          <p:nvPr>
            <p:ph type="body"/>
          </p:nvPr>
        </p:nvSpPr>
        <p:spPr>
          <a:xfrm>
            <a:off x="8452080" y="-1574640"/>
            <a:ext cx="9004680" cy="1138356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17" name="PlaceHolder 4"/>
          <p:cNvSpPr>
            <a:spLocks noGrp="1"/>
          </p:cNvSpPr>
          <p:nvPr>
            <p:ph type="body"/>
          </p:nvPr>
        </p:nvSpPr>
        <p:spPr>
          <a:xfrm>
            <a:off x="-1003320" y="4371480"/>
            <a:ext cx="9004680" cy="542988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532800" y="6876000"/>
            <a:ext cx="11933280" cy="159552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19" name="PlaceHolder 2"/>
          <p:cNvSpPr>
            <a:spLocks noGrp="1"/>
          </p:cNvSpPr>
          <p:nvPr>
            <p:ph type="body"/>
          </p:nvPr>
        </p:nvSpPr>
        <p:spPr>
          <a:xfrm>
            <a:off x="-1003320" y="-1574640"/>
            <a:ext cx="9004680" cy="1138356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20" name="PlaceHolder 3"/>
          <p:cNvSpPr>
            <a:spLocks noGrp="1"/>
          </p:cNvSpPr>
          <p:nvPr>
            <p:ph type="body"/>
          </p:nvPr>
        </p:nvSpPr>
        <p:spPr>
          <a:xfrm>
            <a:off x="8452080" y="-1574640"/>
            <a:ext cx="9004680" cy="5429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21" name="PlaceHolder 4"/>
          <p:cNvSpPr>
            <a:spLocks noGrp="1"/>
          </p:cNvSpPr>
          <p:nvPr>
            <p:ph type="body"/>
          </p:nvPr>
        </p:nvSpPr>
        <p:spPr>
          <a:xfrm>
            <a:off x="8452080" y="4371480"/>
            <a:ext cx="9004680" cy="542988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532800" y="6876000"/>
            <a:ext cx="11933280" cy="159552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23" name="PlaceHolder 2"/>
          <p:cNvSpPr>
            <a:spLocks noGrp="1"/>
          </p:cNvSpPr>
          <p:nvPr>
            <p:ph type="body"/>
          </p:nvPr>
        </p:nvSpPr>
        <p:spPr>
          <a:xfrm>
            <a:off x="-1003320" y="-1574640"/>
            <a:ext cx="9004680" cy="5429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24" name="PlaceHolder 3"/>
          <p:cNvSpPr>
            <a:spLocks noGrp="1"/>
          </p:cNvSpPr>
          <p:nvPr>
            <p:ph type="body"/>
          </p:nvPr>
        </p:nvSpPr>
        <p:spPr>
          <a:xfrm>
            <a:off x="8452080" y="-1574640"/>
            <a:ext cx="9004680" cy="54298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25" name="PlaceHolder 4"/>
          <p:cNvSpPr>
            <a:spLocks noGrp="1"/>
          </p:cNvSpPr>
          <p:nvPr>
            <p:ph type="body"/>
          </p:nvPr>
        </p:nvSpPr>
        <p:spPr>
          <a:xfrm>
            <a:off x="-1003320" y="4371480"/>
            <a:ext cx="18452520" cy="542988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34"/>
        </a:solidFill>
        <a:effectLst/>
      </p:bgPr>
    </p:bg>
    <p:spTree>
      <p:nvGrpSpPr>
        <p:cNvPr id="1" name=""/>
        <p:cNvGrpSpPr/>
        <p:nvPr/>
      </p:nvGrpSpPr>
      <p:grpSpPr>
        <a:xfrm>
          <a:off x="0" y="0"/>
          <a:ext cx="0" cy="0"/>
          <a:chOff x="0" y="0"/>
          <a:chExt cx="0" cy="0"/>
        </a:xfrm>
      </p:grpSpPr>
      <p:sp>
        <p:nvSpPr>
          <p:cNvPr id="5" name="Line 1"/>
          <p:cNvSpPr/>
          <p:nvPr/>
        </p:nvSpPr>
        <p:spPr>
          <a:xfrm>
            <a:off x="558720" y="625320"/>
            <a:ext cx="11887200" cy="0"/>
          </a:xfrm>
          <a:prstGeom prst="line">
            <a:avLst/>
          </a:prstGeom>
          <a:ln w="50800">
            <a:solidFill>
              <a:schemeClr val="accent4"/>
            </a:solidFill>
            <a:miter/>
          </a:ln>
        </p:spPr>
        <p:style>
          <a:lnRef idx="0">
            <a:scrgbClr r="0" g="0" b="0"/>
          </a:lnRef>
          <a:fillRef idx="0">
            <a:scrgbClr r="0" g="0" b="0"/>
          </a:fillRef>
          <a:effectRef idx="0">
            <a:scrgbClr r="0" g="0" b="0"/>
          </a:effectRef>
          <a:fontRef idx="minor"/>
        </p:style>
      </p:sp>
      <p:sp>
        <p:nvSpPr>
          <p:cNvPr id="6" name="Line 2"/>
          <p:cNvSpPr/>
          <p:nvPr/>
        </p:nvSpPr>
        <p:spPr>
          <a:xfrm>
            <a:off x="558720" y="8751960"/>
            <a:ext cx="11873160" cy="0"/>
          </a:xfrm>
          <a:prstGeom prst="line">
            <a:avLst/>
          </a:prstGeom>
          <a:ln w="25400">
            <a:solidFill>
              <a:schemeClr val="accent4"/>
            </a:solidFill>
            <a:miter/>
          </a:ln>
        </p:spPr>
        <p:style>
          <a:lnRef idx="0">
            <a:scrgbClr r="0" g="0" b="0"/>
          </a:lnRef>
          <a:fillRef idx="0">
            <a:scrgbClr r="0" g="0" b="0"/>
          </a:fillRef>
          <a:effectRef idx="0">
            <a:scrgbClr r="0" g="0" b="0"/>
          </a:effectRef>
          <a:fontRef idx="minor"/>
        </p:style>
      </p:sp>
      <p:sp>
        <p:nvSpPr>
          <p:cNvPr id="2" name="Line 3"/>
          <p:cNvSpPr/>
          <p:nvPr/>
        </p:nvSpPr>
        <p:spPr>
          <a:xfrm>
            <a:off x="558720" y="6845760"/>
            <a:ext cx="11882880" cy="0"/>
          </a:xfrm>
          <a:prstGeom prst="line">
            <a:avLst/>
          </a:prstGeom>
          <a:ln w="88900">
            <a:solidFill>
              <a:schemeClr val="accent4"/>
            </a:solidFill>
            <a:miter/>
          </a:ln>
        </p:spPr>
        <p:style>
          <a:lnRef idx="0">
            <a:scrgbClr r="0" g="0" b="0"/>
          </a:lnRef>
          <a:fillRef idx="0">
            <a:scrgbClr r="0" g="0" b="0"/>
          </a:fillRef>
          <a:effectRef idx="0">
            <a:scrgbClr r="0" g="0" b="0"/>
          </a:effectRef>
          <a:fontRef idx="minor"/>
        </p:style>
      </p:sp>
      <p:sp>
        <p:nvSpPr>
          <p:cNvPr id="3" name="PlaceHolder 4"/>
          <p:cNvSpPr>
            <a:spLocks noGrp="1"/>
          </p:cNvSpPr>
          <p:nvPr>
            <p:ph type="title"/>
          </p:nvPr>
        </p:nvSpPr>
        <p:spPr>
          <a:xfrm>
            <a:off x="532800" y="6876000"/>
            <a:ext cx="11933280" cy="1595520"/>
          </a:xfrm>
          <a:prstGeom prst="rect">
            <a:avLst/>
          </a:prstGeom>
        </p:spPr>
        <p:txBody>
          <a:bodyPr lIns="0" tIns="0" rIns="0" bIns="0" anchor="ctr">
            <a:noAutofit/>
          </a:bodyPr>
          <a:lstStyle/>
          <a:p>
            <a:r>
              <a:rPr lang="en-US" sz="4400" b="0" strike="noStrike" spc="-1">
                <a:solidFill>
                  <a:srgbClr val="000000"/>
                </a:solidFill>
                <a:latin typeface="Arial"/>
              </a:rPr>
              <a:t>Click to edit the title text format</a:t>
            </a:r>
          </a:p>
        </p:txBody>
      </p:sp>
      <p:sp>
        <p:nvSpPr>
          <p:cNvPr id="4" name="PlaceHolder 5"/>
          <p:cNvSpPr>
            <a:spLocks noGrp="1"/>
          </p:cNvSpPr>
          <p:nvPr>
            <p:ph type="body"/>
          </p:nvPr>
        </p:nvSpPr>
        <p:spPr>
          <a:xfrm>
            <a:off x="-1003320" y="-1574640"/>
            <a:ext cx="18452520" cy="11383560"/>
          </a:xfrm>
          <a:prstGeom prst="rect">
            <a:avLst/>
          </a:prstGeom>
        </p:spPr>
        <p:txBody>
          <a:bodyPr lIns="0" tIns="0" rIns="0" bIns="0">
            <a:normAutofit/>
          </a:bodyPr>
          <a:lstStyle/>
          <a:p>
            <a:pPr marL="432000" indent="-324000">
              <a:spcBef>
                <a:spcPts val="1417"/>
              </a:spcBef>
              <a:buClr>
                <a:srgbClr val="FFFFFF"/>
              </a:buClr>
              <a:buSzPct val="45000"/>
              <a:buFont typeface="Wingdings" charset="2"/>
              <a:buChar char=""/>
            </a:pPr>
            <a:r>
              <a:rPr lang="en-US" sz="2800" b="0" strike="noStrike" spc="-1">
                <a:solidFill>
                  <a:srgbClr val="000000"/>
                </a:solidFill>
                <a:latin typeface="Arial"/>
              </a:rPr>
              <a:t>Click to edit the outline text format</a:t>
            </a:r>
          </a:p>
          <a:p>
            <a:pPr marL="864000" lvl="1" indent="-324000">
              <a:spcBef>
                <a:spcPts val="1134"/>
              </a:spcBef>
              <a:buClr>
                <a:srgbClr val="FFFFFF"/>
              </a:buClr>
              <a:buSzPct val="75000"/>
              <a:buFont typeface="Symbol" charset="2"/>
              <a:buChar char=""/>
            </a:pPr>
            <a:r>
              <a:rPr lang="en-US" sz="2800" b="0" strike="noStrike" spc="-1">
                <a:solidFill>
                  <a:srgbClr val="000000"/>
                </a:solidFill>
                <a:latin typeface="Arial"/>
              </a:rPr>
              <a:t>Second Outline Level</a:t>
            </a:r>
          </a:p>
          <a:p>
            <a:pPr marL="1296000" lvl="2" indent="-288000">
              <a:spcBef>
                <a:spcPts val="850"/>
              </a:spcBef>
              <a:buClr>
                <a:srgbClr val="FFFFFF"/>
              </a:buClr>
              <a:buSzPct val="45000"/>
              <a:buFont typeface="Wingdings" charset="2"/>
              <a:buChar char=""/>
            </a:pPr>
            <a:r>
              <a:rPr lang="en-US" sz="2800" b="0" strike="noStrike" spc="-1">
                <a:solidFill>
                  <a:srgbClr val="000000"/>
                </a:solidFill>
                <a:latin typeface="Arial"/>
              </a:rPr>
              <a:t>Third Outline Level</a:t>
            </a:r>
          </a:p>
          <a:p>
            <a:pPr marL="1728000" lvl="3" indent="-216000">
              <a:spcBef>
                <a:spcPts val="567"/>
              </a:spcBef>
              <a:buClr>
                <a:srgbClr val="FFFFFF"/>
              </a:buClr>
              <a:buSzPct val="75000"/>
              <a:buFont typeface="Symbol" charset="2"/>
              <a:buChar char=""/>
            </a:pPr>
            <a:r>
              <a:rPr lang="en-US" sz="2800" b="0" strike="noStrike" spc="-1">
                <a:solidFill>
                  <a:srgbClr val="000000"/>
                </a:solidFill>
                <a:latin typeface="Arial"/>
              </a:rPr>
              <a:t>Fourth Outline Level</a:t>
            </a:r>
          </a:p>
          <a:p>
            <a:pPr marL="2160000" lvl="4" indent="-216000">
              <a:spcBef>
                <a:spcPts val="283"/>
              </a:spcBef>
              <a:buClr>
                <a:srgbClr val="FFFFFF"/>
              </a:buClr>
              <a:buSzPct val="45000"/>
              <a:buFont typeface="Wingdings" charset="2"/>
              <a:buChar char=""/>
            </a:pPr>
            <a:r>
              <a:rPr lang="en-US" sz="2800" b="0" strike="noStrike" spc="-1">
                <a:solidFill>
                  <a:srgbClr val="000000"/>
                </a:solidFill>
                <a:latin typeface="Arial"/>
              </a:rPr>
              <a:t>Fifth Outline Level</a:t>
            </a:r>
          </a:p>
          <a:p>
            <a:pPr marL="2592000" lvl="5" indent="-216000">
              <a:spcBef>
                <a:spcPts val="283"/>
              </a:spcBef>
              <a:buClr>
                <a:srgbClr val="FFFFFF"/>
              </a:buClr>
              <a:buSzPct val="45000"/>
              <a:buFont typeface="Wingdings" charset="2"/>
              <a:buChar char=""/>
            </a:pPr>
            <a:r>
              <a:rPr lang="en-US" sz="2800" b="0" strike="noStrike" spc="-1">
                <a:solidFill>
                  <a:srgbClr val="000000"/>
                </a:solidFill>
                <a:latin typeface="Arial"/>
              </a:rPr>
              <a:t>Sixth Outline Level</a:t>
            </a:r>
          </a:p>
          <a:p>
            <a:pPr marL="3024000" lvl="6" indent="-216000">
              <a:spcBef>
                <a:spcPts val="283"/>
              </a:spcBef>
              <a:buClr>
                <a:srgbClr val="FFFFFF"/>
              </a:buClr>
              <a:buSzPct val="45000"/>
              <a:buFont typeface="Wingdings" charset="2"/>
              <a:buChar char=""/>
            </a:pPr>
            <a:r>
              <a:rPr lang="en-US" sz="28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41" name="Line 1"/>
          <p:cNvSpPr/>
          <p:nvPr/>
        </p:nvSpPr>
        <p:spPr>
          <a:xfrm>
            <a:off x="558720" y="625320"/>
            <a:ext cx="11887200" cy="0"/>
          </a:xfrm>
          <a:prstGeom prst="line">
            <a:avLst/>
          </a:prstGeom>
          <a:ln w="50800">
            <a:solidFill>
              <a:schemeClr val="accent4"/>
            </a:solidFill>
            <a:miter/>
          </a:ln>
        </p:spPr>
        <p:style>
          <a:lnRef idx="0">
            <a:scrgbClr r="0" g="0" b="0"/>
          </a:lnRef>
          <a:fillRef idx="0">
            <a:scrgbClr r="0" g="0" b="0"/>
          </a:fillRef>
          <a:effectRef idx="0">
            <a:scrgbClr r="0" g="0" b="0"/>
          </a:effectRef>
          <a:fontRef idx="minor"/>
        </p:style>
      </p:sp>
      <p:sp>
        <p:nvSpPr>
          <p:cNvPr id="42" name="PlaceHolder 2"/>
          <p:cNvSpPr>
            <a:spLocks noGrp="1"/>
          </p:cNvSpPr>
          <p:nvPr>
            <p:ph type="title"/>
          </p:nvPr>
        </p:nvSpPr>
        <p:spPr>
          <a:xfrm>
            <a:off x="532800" y="6876000"/>
            <a:ext cx="11933280" cy="1595520"/>
          </a:xfrm>
          <a:prstGeom prst="rect">
            <a:avLst/>
          </a:prstGeom>
        </p:spPr>
        <p:txBody>
          <a:bodyPr lIns="0" tIns="0" rIns="0" bIns="0" anchor="ctr">
            <a:noAutofit/>
          </a:bodyPr>
          <a:lstStyle/>
          <a:p>
            <a:r>
              <a:rPr lang="en-US" sz="4400" b="0" strike="noStrike" spc="-1">
                <a:solidFill>
                  <a:srgbClr val="000000"/>
                </a:solidFill>
                <a:latin typeface="Arial"/>
              </a:rPr>
              <a:t>Click to edit the title text format</a:t>
            </a:r>
          </a:p>
        </p:txBody>
      </p:sp>
      <p:sp>
        <p:nvSpPr>
          <p:cNvPr id="43" name="PlaceHolder 3"/>
          <p:cNvSpPr>
            <a:spLocks noGrp="1"/>
          </p:cNvSpPr>
          <p:nvPr>
            <p:ph type="body"/>
          </p:nvPr>
        </p:nvSpPr>
        <p:spPr>
          <a:xfrm>
            <a:off x="-1003320" y="-1574640"/>
            <a:ext cx="18452520" cy="1138356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2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2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8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34"/>
        </a:solidFill>
        <a:effectLst/>
      </p:bgPr>
    </p:bg>
    <p:spTree>
      <p:nvGrpSpPr>
        <p:cNvPr id="1" name=""/>
        <p:cNvGrpSpPr/>
        <p:nvPr/>
      </p:nvGrpSpPr>
      <p:grpSpPr>
        <a:xfrm>
          <a:off x="0" y="0"/>
          <a:ext cx="0" cy="0"/>
          <a:chOff x="0" y="0"/>
          <a:chExt cx="0" cy="0"/>
        </a:xfrm>
      </p:grpSpPr>
      <p:sp>
        <p:nvSpPr>
          <p:cNvPr id="80" name="Line 1"/>
          <p:cNvSpPr/>
          <p:nvPr/>
        </p:nvSpPr>
        <p:spPr>
          <a:xfrm>
            <a:off x="558720" y="625320"/>
            <a:ext cx="11887200" cy="0"/>
          </a:xfrm>
          <a:prstGeom prst="line">
            <a:avLst/>
          </a:prstGeom>
          <a:ln w="50800">
            <a:solidFill>
              <a:schemeClr val="accent4"/>
            </a:solidFill>
            <a:miter/>
          </a:ln>
        </p:spPr>
        <p:style>
          <a:lnRef idx="0">
            <a:scrgbClr r="0" g="0" b="0"/>
          </a:lnRef>
          <a:fillRef idx="0">
            <a:scrgbClr r="0" g="0" b="0"/>
          </a:fillRef>
          <a:effectRef idx="0">
            <a:scrgbClr r="0" g="0" b="0"/>
          </a:effectRef>
          <a:fontRef idx="minor"/>
        </p:style>
      </p:sp>
      <p:sp>
        <p:nvSpPr>
          <p:cNvPr id="81" name="Line 2"/>
          <p:cNvSpPr/>
          <p:nvPr/>
        </p:nvSpPr>
        <p:spPr>
          <a:xfrm>
            <a:off x="568080" y="8737560"/>
            <a:ext cx="11872800" cy="0"/>
          </a:xfrm>
          <a:prstGeom prst="line">
            <a:avLst/>
          </a:prstGeom>
          <a:ln w="25400">
            <a:solidFill>
              <a:schemeClr val="accent4"/>
            </a:solidFill>
            <a:miter/>
          </a:ln>
        </p:spPr>
        <p:style>
          <a:lnRef idx="0">
            <a:scrgbClr r="0" g="0" b="0"/>
          </a:lnRef>
          <a:fillRef idx="0">
            <a:scrgbClr r="0" g="0" b="0"/>
          </a:fillRef>
          <a:effectRef idx="0">
            <a:scrgbClr r="0" g="0" b="0"/>
          </a:effectRef>
          <a:fontRef idx="minor"/>
        </p:style>
      </p:sp>
      <p:sp>
        <p:nvSpPr>
          <p:cNvPr id="82" name="Line 3"/>
          <p:cNvSpPr/>
          <p:nvPr/>
        </p:nvSpPr>
        <p:spPr>
          <a:xfrm>
            <a:off x="568080" y="6831360"/>
            <a:ext cx="11882880" cy="0"/>
          </a:xfrm>
          <a:prstGeom prst="line">
            <a:avLst/>
          </a:prstGeom>
          <a:ln w="88900">
            <a:solidFill>
              <a:schemeClr val="accent4"/>
            </a:solidFill>
            <a:miter/>
          </a:ln>
        </p:spPr>
        <p:style>
          <a:lnRef idx="0">
            <a:scrgbClr r="0" g="0" b="0"/>
          </a:lnRef>
          <a:fillRef idx="0">
            <a:scrgbClr r="0" g="0" b="0"/>
          </a:fillRef>
          <a:effectRef idx="0">
            <a:scrgbClr r="0" g="0" b="0"/>
          </a:effectRef>
          <a:fontRef idx="minor"/>
        </p:style>
      </p:sp>
      <p:sp>
        <p:nvSpPr>
          <p:cNvPr id="83" name="PlaceHolder 4"/>
          <p:cNvSpPr>
            <a:spLocks noGrp="1"/>
          </p:cNvSpPr>
          <p:nvPr>
            <p:ph type="title"/>
          </p:nvPr>
        </p:nvSpPr>
        <p:spPr>
          <a:xfrm>
            <a:off x="532800" y="6876000"/>
            <a:ext cx="11933280" cy="1595520"/>
          </a:xfrm>
          <a:prstGeom prst="rect">
            <a:avLst/>
          </a:prstGeom>
        </p:spPr>
        <p:txBody>
          <a:bodyPr lIns="0" tIns="0" rIns="0" bIns="0" anchor="ctr">
            <a:noAutofit/>
          </a:bodyPr>
          <a:lstStyle/>
          <a:p>
            <a:r>
              <a:rPr lang="en-US" sz="4400" b="0" strike="noStrike" spc="-1">
                <a:solidFill>
                  <a:srgbClr val="000000"/>
                </a:solidFill>
                <a:latin typeface="Arial"/>
              </a:rPr>
              <a:t>Click to edit the title text format</a:t>
            </a:r>
          </a:p>
        </p:txBody>
      </p:sp>
      <p:sp>
        <p:nvSpPr>
          <p:cNvPr id="84" name="PlaceHolder 5"/>
          <p:cNvSpPr>
            <a:spLocks noGrp="1"/>
          </p:cNvSpPr>
          <p:nvPr>
            <p:ph type="body"/>
          </p:nvPr>
        </p:nvSpPr>
        <p:spPr>
          <a:xfrm>
            <a:off x="650160" y="2282040"/>
            <a:ext cx="11703600" cy="5656320"/>
          </a:xfrm>
          <a:prstGeom prst="rect">
            <a:avLst/>
          </a:prstGeom>
        </p:spPr>
        <p:txBody>
          <a:bodyPr lIns="0" tIns="0" rIns="0" bIns="0">
            <a:normAutofit/>
          </a:bodyPr>
          <a:lstStyle/>
          <a:p>
            <a:pPr marL="432000" indent="-324000">
              <a:spcBef>
                <a:spcPts val="1417"/>
              </a:spcBef>
              <a:buClr>
                <a:srgbClr val="FFFFFF"/>
              </a:buClr>
              <a:buSzPct val="45000"/>
              <a:buFont typeface="Wingdings" charset="2"/>
              <a:buChar char=""/>
            </a:pPr>
            <a:r>
              <a:rPr lang="en-US" sz="2800" b="0" strike="noStrike" spc="-1">
                <a:solidFill>
                  <a:srgbClr val="000000"/>
                </a:solidFill>
                <a:latin typeface="Arial"/>
              </a:rPr>
              <a:t>Click to edit the outline text format</a:t>
            </a:r>
          </a:p>
          <a:p>
            <a:pPr marL="864000" lvl="1" indent="-324000">
              <a:spcBef>
                <a:spcPts val="1134"/>
              </a:spcBef>
              <a:buClr>
                <a:srgbClr val="FFFFFF"/>
              </a:buClr>
              <a:buSzPct val="75000"/>
              <a:buFont typeface="Symbol" charset="2"/>
              <a:buChar char=""/>
            </a:pPr>
            <a:r>
              <a:rPr lang="en-US" sz="2000" b="0" strike="noStrike" spc="-1">
                <a:solidFill>
                  <a:srgbClr val="000000"/>
                </a:solidFill>
                <a:latin typeface="Arial"/>
              </a:rPr>
              <a:t>Second Outline Level</a:t>
            </a:r>
          </a:p>
          <a:p>
            <a:pPr marL="1296000" lvl="2" indent="-288000">
              <a:spcBef>
                <a:spcPts val="850"/>
              </a:spcBef>
              <a:buClr>
                <a:srgbClr val="FFFFFF"/>
              </a:buClr>
              <a:buSzPct val="45000"/>
              <a:buFont typeface="Wingdings" charset="2"/>
              <a:buChar char=""/>
            </a:pPr>
            <a:r>
              <a:rPr lang="en-US" sz="1800" b="0" strike="noStrike" spc="-1">
                <a:solidFill>
                  <a:srgbClr val="000000"/>
                </a:solidFill>
                <a:latin typeface="Arial"/>
              </a:rPr>
              <a:t>Third Outline Level</a:t>
            </a:r>
          </a:p>
          <a:p>
            <a:pPr marL="1728000" lvl="3" indent="-216000">
              <a:spcBef>
                <a:spcPts val="567"/>
              </a:spcBef>
              <a:buClr>
                <a:srgbClr val="FFFFFF"/>
              </a:buClr>
              <a:buSzPct val="75000"/>
              <a:buFont typeface="Symbol" charset="2"/>
              <a:buChar char=""/>
            </a:pPr>
            <a:r>
              <a:rPr lang="en-US" sz="1800" b="0" strike="noStrike" spc="-1">
                <a:solidFill>
                  <a:srgbClr val="000000"/>
                </a:solidFill>
                <a:latin typeface="Arial"/>
              </a:rPr>
              <a:t>Fourth Outline Level</a:t>
            </a:r>
          </a:p>
          <a:p>
            <a:pPr marL="2160000" lvl="4" indent="-216000">
              <a:spcBef>
                <a:spcPts val="283"/>
              </a:spcBef>
              <a:buClr>
                <a:srgbClr val="FFFFFF"/>
              </a:buClr>
              <a:buSzPct val="45000"/>
              <a:buFont typeface="Wingdings" charset="2"/>
              <a:buChar char=""/>
            </a:pPr>
            <a:r>
              <a:rPr lang="en-US" sz="2000" b="0" strike="noStrike" spc="-1">
                <a:solidFill>
                  <a:srgbClr val="000000"/>
                </a:solidFill>
                <a:latin typeface="Arial"/>
              </a:rPr>
              <a:t>Fifth Outline Level</a:t>
            </a:r>
          </a:p>
          <a:p>
            <a:pPr marL="2592000" lvl="5" indent="-216000">
              <a:spcBef>
                <a:spcPts val="283"/>
              </a:spcBef>
              <a:buClr>
                <a:srgbClr val="FFFFFF"/>
              </a:buClr>
              <a:buSzPct val="45000"/>
              <a:buFont typeface="Wingdings" charset="2"/>
              <a:buChar char=""/>
            </a:pPr>
            <a:r>
              <a:rPr lang="en-US" sz="2000" b="0" strike="noStrike" spc="-1">
                <a:solidFill>
                  <a:srgbClr val="000000"/>
                </a:solidFill>
                <a:latin typeface="Arial"/>
              </a:rPr>
              <a:t>Sixth Outline Level</a:t>
            </a:r>
          </a:p>
          <a:p>
            <a:pPr marL="3024000" lvl="6" indent="-216000">
              <a:spcBef>
                <a:spcPts val="283"/>
              </a:spcBef>
              <a:buClr>
                <a:srgbClr val="FFFFFF"/>
              </a:buClr>
              <a:buSzPct val="45000"/>
              <a:buFont typeface="Wingdings" charset="2"/>
              <a:buChar char=""/>
            </a:pPr>
            <a:r>
              <a:rPr lang="en-US"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 name="Line 1"/>
          <p:cNvSpPr/>
          <p:nvPr/>
        </p:nvSpPr>
        <p:spPr>
          <a:xfrm>
            <a:off x="558720" y="625320"/>
            <a:ext cx="11887200" cy="0"/>
          </a:xfrm>
          <a:prstGeom prst="line">
            <a:avLst/>
          </a:prstGeom>
          <a:ln w="50800">
            <a:solidFill>
              <a:schemeClr val="accent4"/>
            </a:solidFill>
            <a:miter/>
          </a:ln>
        </p:spPr>
        <p:style>
          <a:lnRef idx="0">
            <a:scrgbClr r="0" g="0" b="0"/>
          </a:lnRef>
          <a:fillRef idx="0">
            <a:scrgbClr r="0" g="0" b="0"/>
          </a:fillRef>
          <a:effectRef idx="0">
            <a:scrgbClr r="0" g="0" b="0"/>
          </a:effectRef>
          <a:fontRef idx="minor"/>
        </p:style>
      </p:sp>
      <p:sp>
        <p:nvSpPr>
          <p:cNvPr id="122" name="PlaceHolder 2"/>
          <p:cNvSpPr>
            <a:spLocks noGrp="1"/>
          </p:cNvSpPr>
          <p:nvPr>
            <p:ph type="title"/>
          </p:nvPr>
        </p:nvSpPr>
        <p:spPr>
          <a:xfrm>
            <a:off x="532800" y="6876000"/>
            <a:ext cx="11933280" cy="1595520"/>
          </a:xfrm>
          <a:prstGeom prst="rect">
            <a:avLst/>
          </a:prstGeom>
        </p:spPr>
        <p:txBody>
          <a:bodyPr lIns="0" tIns="0" rIns="0" bIns="0" anchor="ctr">
            <a:noAutofit/>
          </a:bodyPr>
          <a:lstStyle/>
          <a:p>
            <a:r>
              <a:rPr lang="en-US" sz="4400" b="0" strike="noStrike" spc="-1">
                <a:solidFill>
                  <a:srgbClr val="000000"/>
                </a:solidFill>
                <a:latin typeface="Arial"/>
              </a:rPr>
              <a:t>Click to edit the title text format</a:t>
            </a:r>
          </a:p>
        </p:txBody>
      </p:sp>
      <p:sp>
        <p:nvSpPr>
          <p:cNvPr id="123" name="PlaceHolder 3"/>
          <p:cNvSpPr>
            <a:spLocks noGrp="1"/>
          </p:cNvSpPr>
          <p:nvPr>
            <p:ph type="body"/>
          </p:nvPr>
        </p:nvSpPr>
        <p:spPr>
          <a:xfrm>
            <a:off x="-1003320" y="-1574640"/>
            <a:ext cx="18452520" cy="1138356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2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2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8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Sea turtle swimming underwater" descr="Sea turtle swimming underwater"/>
          <p:cNvPicPr/>
          <p:nvPr/>
        </p:nvPicPr>
        <p:blipFill>
          <a:blip r:embed="rId2"/>
          <a:srcRect t="11999" b="11998"/>
          <a:stretch/>
        </p:blipFill>
        <p:spPr>
          <a:xfrm>
            <a:off x="-44280" y="-33120"/>
            <a:ext cx="13003920" cy="9752760"/>
          </a:xfrm>
          <a:prstGeom prst="rect">
            <a:avLst/>
          </a:prstGeom>
          <a:ln w="0">
            <a:noFill/>
          </a:ln>
        </p:spPr>
      </p:pic>
      <p:sp>
        <p:nvSpPr>
          <p:cNvPr id="161" name="Line 1"/>
          <p:cNvSpPr/>
          <p:nvPr/>
        </p:nvSpPr>
        <p:spPr>
          <a:xfrm>
            <a:off x="558720" y="8751960"/>
            <a:ext cx="11873160" cy="0"/>
          </a:xfrm>
          <a:prstGeom prst="line">
            <a:avLst/>
          </a:prstGeom>
          <a:ln w="25400">
            <a:solidFill>
              <a:schemeClr val="accent4"/>
            </a:solidFill>
            <a:miter/>
          </a:ln>
        </p:spPr>
        <p:style>
          <a:lnRef idx="0">
            <a:scrgbClr r="0" g="0" b="0"/>
          </a:lnRef>
          <a:fillRef idx="0">
            <a:scrgbClr r="0" g="0" b="0"/>
          </a:fillRef>
          <a:effectRef idx="0">
            <a:scrgbClr r="0" g="0" b="0"/>
          </a:effectRef>
          <a:fontRef idx="minor"/>
        </p:style>
      </p:sp>
      <p:sp>
        <p:nvSpPr>
          <p:cNvPr id="162" name="Line 2"/>
          <p:cNvSpPr/>
          <p:nvPr/>
        </p:nvSpPr>
        <p:spPr>
          <a:xfrm>
            <a:off x="558720" y="6845760"/>
            <a:ext cx="11882880" cy="0"/>
          </a:xfrm>
          <a:prstGeom prst="line">
            <a:avLst/>
          </a:prstGeom>
          <a:ln w="88900">
            <a:solidFill>
              <a:schemeClr val="accent4"/>
            </a:solidFill>
            <a:miter/>
          </a:ln>
        </p:spPr>
        <p:style>
          <a:lnRef idx="0">
            <a:scrgbClr r="0" g="0" b="0"/>
          </a:lnRef>
          <a:fillRef idx="0">
            <a:scrgbClr r="0" g="0" b="0"/>
          </a:fillRef>
          <a:effectRef idx="0">
            <a:scrgbClr r="0" g="0" b="0"/>
          </a:effectRef>
          <a:fontRef idx="minor"/>
        </p:style>
      </p:sp>
      <p:sp>
        <p:nvSpPr>
          <p:cNvPr id="163" name="CustomShape 3"/>
          <p:cNvSpPr/>
          <p:nvPr/>
        </p:nvSpPr>
        <p:spPr>
          <a:xfrm>
            <a:off x="486360" y="7020000"/>
            <a:ext cx="11933280" cy="1595520"/>
          </a:xfrm>
          <a:prstGeom prst="rect">
            <a:avLst/>
          </a:prstGeom>
          <a:noFill/>
          <a:ln w="12600">
            <a:noFill/>
          </a:ln>
        </p:spPr>
        <p:style>
          <a:lnRef idx="0">
            <a:scrgbClr r="0" g="0" b="0"/>
          </a:lnRef>
          <a:fillRef idx="0">
            <a:scrgbClr r="0" g="0" b="0"/>
          </a:fillRef>
          <a:effectRef idx="0">
            <a:scrgbClr r="0" g="0" b="0"/>
          </a:effectRef>
          <a:fontRef idx="minor"/>
        </p:style>
        <p:txBody>
          <a:bodyPr lIns="27000" tIns="27000" rIns="27000" bIns="27000" anchor="ctr">
            <a:noAutofit/>
          </a:bodyPr>
          <a:lstStyle/>
          <a:p>
            <a:pPr algn="ctr">
              <a:lnSpc>
                <a:spcPct val="70000"/>
              </a:lnSpc>
              <a:tabLst>
                <a:tab pos="0" algn="l"/>
              </a:tabLst>
            </a:pPr>
            <a:r>
              <a:rPr lang="en-CA" sz="5400" b="0" strike="noStrike" spc="-202">
                <a:solidFill>
                  <a:srgbClr val="FFFFFF"/>
                </a:solidFill>
                <a:latin typeface="Founders Grotesk Semibold"/>
                <a:ea typeface="Founders Grotesk Semibold"/>
              </a:rPr>
              <a:t>1311 Pinecrest Rd. 1967</a:t>
            </a:r>
            <a:endParaRPr lang="en-CA" sz="5400" b="0" strike="noStrike" spc="-1">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CustomShape 1"/>
          <p:cNvSpPr/>
          <p:nvPr/>
        </p:nvSpPr>
        <p:spPr>
          <a:xfrm>
            <a:off x="2846880" y="6859080"/>
            <a:ext cx="8237520" cy="1595520"/>
          </a:xfrm>
          <a:prstGeom prst="rect">
            <a:avLst/>
          </a:prstGeom>
          <a:noFill/>
          <a:ln w="12600">
            <a:noFill/>
          </a:ln>
        </p:spPr>
        <p:style>
          <a:lnRef idx="0">
            <a:scrgbClr r="0" g="0" b="0"/>
          </a:lnRef>
          <a:fillRef idx="0">
            <a:scrgbClr r="0" g="0" b="0"/>
          </a:fillRef>
          <a:effectRef idx="0">
            <a:scrgbClr r="0" g="0" b="0"/>
          </a:effectRef>
          <a:fontRef idx="minor"/>
        </p:style>
      </p:sp>
      <p:sp>
        <p:nvSpPr>
          <p:cNvPr id="183" name="CustomShape 2"/>
          <p:cNvSpPr/>
          <p:nvPr/>
        </p:nvSpPr>
        <p:spPr>
          <a:xfrm>
            <a:off x="843840" y="74880"/>
            <a:ext cx="11756160" cy="1446480"/>
          </a:xfrm>
          <a:prstGeom prst="rect">
            <a:avLst/>
          </a:prstGeom>
          <a:noFill/>
          <a:ln w="12700">
            <a:noFill/>
          </a:ln>
        </p:spPr>
        <p:style>
          <a:lnRef idx="0">
            <a:scrgbClr r="0" g="0" b="0"/>
          </a:lnRef>
          <a:fillRef idx="0">
            <a:scrgbClr r="0" g="0" b="0"/>
          </a:fillRef>
          <a:effectRef idx="0">
            <a:scrgbClr r="0" g="0" b="0"/>
          </a:effectRef>
          <a:fontRef idx="minor"/>
        </p:style>
        <p:txBody>
          <a:bodyPr lIns="27000" tIns="27000" rIns="27000" bIns="27000">
            <a:normAutofit/>
          </a:bodyPr>
          <a:lstStyle/>
          <a:p>
            <a:pPr>
              <a:lnSpc>
                <a:spcPct val="80000"/>
              </a:lnSpc>
              <a:tabLst>
                <a:tab pos="0" algn="l"/>
              </a:tabLst>
            </a:pPr>
            <a:r>
              <a:rPr lang="en-CA" sz="4000" b="0" strike="noStrike" spc="-100">
                <a:solidFill>
                  <a:srgbClr val="BFF823"/>
                </a:solidFill>
                <a:latin typeface="Founders Grotesk"/>
                <a:ea typeface="Founders Grotesk"/>
              </a:rPr>
              <a:t>The Beginning: Church of the Way: Alan &amp; Ken</a:t>
            </a:r>
            <a:endParaRPr lang="en-CA" sz="4000" b="0" strike="noStrike" spc="-1">
              <a:latin typeface="Arial"/>
            </a:endParaRPr>
          </a:p>
        </p:txBody>
      </p:sp>
      <p:pic>
        <p:nvPicPr>
          <p:cNvPr id="184" name="scan0060 - Copy (2).jpg" descr="scan0060 - Copy (2).jpg"/>
          <p:cNvPicPr/>
          <p:nvPr/>
        </p:nvPicPr>
        <p:blipFill>
          <a:blip r:embed="rId2"/>
          <a:srcRect r="1429"/>
          <a:stretch/>
        </p:blipFill>
        <p:spPr>
          <a:xfrm>
            <a:off x="569160" y="883080"/>
            <a:ext cx="11877480" cy="7751160"/>
          </a:xfrm>
          <a:prstGeom prst="rect">
            <a:avLst/>
          </a:prstGeom>
          <a:ln w="12700">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Sea turtle swimming underwater" descr="Sea turtle swimming underwater"/>
          <p:cNvPicPr/>
          <p:nvPr/>
        </p:nvPicPr>
        <p:blipFill>
          <a:blip r:embed="rId2"/>
          <a:srcRect l="4171"/>
          <a:stretch/>
        </p:blipFill>
        <p:spPr>
          <a:xfrm>
            <a:off x="0" y="0"/>
            <a:ext cx="13003920" cy="9752760"/>
          </a:xfrm>
          <a:prstGeom prst="rect">
            <a:avLst/>
          </a:prstGeom>
          <a:ln w="0">
            <a:noFill/>
          </a:ln>
        </p:spPr>
      </p:pic>
      <p:sp>
        <p:nvSpPr>
          <p:cNvPr id="186" name="Line 1"/>
          <p:cNvSpPr/>
          <p:nvPr/>
        </p:nvSpPr>
        <p:spPr>
          <a:xfrm>
            <a:off x="558720" y="8751960"/>
            <a:ext cx="11873160" cy="0"/>
          </a:xfrm>
          <a:prstGeom prst="line">
            <a:avLst/>
          </a:prstGeom>
          <a:ln w="25400">
            <a:solidFill>
              <a:schemeClr val="accent4"/>
            </a:solidFill>
            <a:miter/>
          </a:ln>
        </p:spPr>
        <p:style>
          <a:lnRef idx="0">
            <a:scrgbClr r="0" g="0" b="0"/>
          </a:lnRef>
          <a:fillRef idx="0">
            <a:scrgbClr r="0" g="0" b="0"/>
          </a:fillRef>
          <a:effectRef idx="0">
            <a:scrgbClr r="0" g="0" b="0"/>
          </a:effectRef>
          <a:fontRef idx="minor"/>
        </p:style>
      </p:sp>
      <p:sp>
        <p:nvSpPr>
          <p:cNvPr id="187" name="CustomShape 2"/>
          <p:cNvSpPr/>
          <p:nvPr/>
        </p:nvSpPr>
        <p:spPr>
          <a:xfrm>
            <a:off x="6907355" y="7377457"/>
            <a:ext cx="5648439" cy="1292040"/>
          </a:xfrm>
          <a:prstGeom prst="rect">
            <a:avLst/>
          </a:prstGeom>
          <a:noFill/>
          <a:ln w="12600">
            <a:noFill/>
          </a:ln>
        </p:spPr>
        <p:style>
          <a:lnRef idx="0">
            <a:scrgbClr r="0" g="0" b="0"/>
          </a:lnRef>
          <a:fillRef idx="0">
            <a:scrgbClr r="0" g="0" b="0"/>
          </a:fillRef>
          <a:effectRef idx="0">
            <a:scrgbClr r="0" g="0" b="0"/>
          </a:effectRef>
          <a:fontRef idx="minor"/>
        </p:style>
        <p:txBody>
          <a:bodyPr lIns="27000" tIns="27000" rIns="27000" bIns="27000" anchor="b">
            <a:normAutofit fontScale="96500"/>
          </a:bodyPr>
          <a:lstStyle/>
          <a:p>
            <a:pPr>
              <a:lnSpc>
                <a:spcPct val="70000"/>
              </a:lnSpc>
              <a:tabLst>
                <a:tab pos="0" algn="l"/>
              </a:tabLst>
            </a:pPr>
            <a:r>
              <a:rPr lang="en-CA" sz="5960" b="0" strike="noStrike" spc="-120" dirty="0">
                <a:solidFill>
                  <a:srgbClr val="FFFFFF"/>
                </a:solidFill>
                <a:latin typeface="Founders Grotesk Semibold"/>
                <a:ea typeface="Founders Grotesk Semibold"/>
              </a:rPr>
              <a:t>Our first wedding</a:t>
            </a:r>
            <a:endParaRPr lang="en-CA" sz="5960" b="0" strike="noStrike" spc="-1" dirty="0">
              <a:latin typeface="Arial"/>
            </a:endParaRPr>
          </a:p>
        </p:txBody>
      </p:sp>
      <p:sp>
        <p:nvSpPr>
          <p:cNvPr id="188" name="CustomShape 3"/>
          <p:cNvSpPr/>
          <p:nvPr/>
        </p:nvSpPr>
        <p:spPr>
          <a:xfrm>
            <a:off x="1441079" y="448559"/>
            <a:ext cx="10731255" cy="839463"/>
          </a:xfrm>
          <a:prstGeom prst="rect">
            <a:avLst/>
          </a:prstGeom>
          <a:solidFill>
            <a:srgbClr val="FFFFFF"/>
          </a:solidFill>
          <a:ln w="12600">
            <a:noFill/>
          </a:ln>
        </p:spPr>
        <p:style>
          <a:lnRef idx="0">
            <a:scrgbClr r="0" g="0" b="0"/>
          </a:lnRef>
          <a:fillRef idx="0">
            <a:scrgbClr r="0" g="0" b="0"/>
          </a:fillRef>
          <a:effectRef idx="0">
            <a:scrgbClr r="0" g="0" b="0"/>
          </a:effectRef>
          <a:fontRef idx="minor"/>
        </p:style>
        <p:txBody>
          <a:bodyPr lIns="27000" tIns="27000" rIns="27000" bIns="27000" anchor="ctr">
            <a:noAutofit/>
          </a:bodyPr>
          <a:lstStyle/>
          <a:p>
            <a:pPr>
              <a:lnSpc>
                <a:spcPct val="80000"/>
              </a:lnSpc>
              <a:tabLst>
                <a:tab pos="0" algn="l"/>
              </a:tabLst>
            </a:pPr>
            <a:r>
              <a:rPr lang="en-CA" sz="5400" b="0" strike="noStrike" spc="-100" dirty="0">
                <a:solidFill>
                  <a:srgbClr val="000034"/>
                </a:solidFill>
                <a:latin typeface="Founders Grotesk"/>
                <a:ea typeface="Founders Grotesk"/>
              </a:rPr>
              <a:t> Lloyd &amp; Patricia Younger  Terry &amp; Ken</a:t>
            </a:r>
            <a:endParaRPr lang="en-CA" sz="5400" b="0" strike="noStrike" spc="-1" dirty="0">
              <a:latin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CustomShape 1"/>
          <p:cNvSpPr/>
          <p:nvPr/>
        </p:nvSpPr>
        <p:spPr>
          <a:xfrm>
            <a:off x="1270080" y="1689120"/>
            <a:ext cx="10464120" cy="707652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b">
            <a:noAutofit/>
          </a:bodyPr>
          <a:lstStyle/>
          <a:p>
            <a:pPr algn="ctr">
              <a:lnSpc>
                <a:spcPct val="100000"/>
              </a:lnSpc>
              <a:tabLst>
                <a:tab pos="0" algn="l"/>
              </a:tabLst>
            </a:pPr>
            <a:r>
              <a:rPr lang="en-CA" sz="4300" b="0" strike="noStrike" spc="-1">
                <a:solidFill>
                  <a:srgbClr val="3E231A"/>
                </a:solidFill>
                <a:latin typeface="Papyrus"/>
                <a:ea typeface="Papyrus"/>
              </a:rPr>
              <a:t>The Way People continued to meet in Younger’s house on Monday nights.  Nelson Richardson’s group met on Friday nights and we did often did outreach together.  At this time Bruce Allen made the film “Ordinary People”.  Open air baptisms were a feature as well as eating together between services on Sundays.</a:t>
            </a:r>
            <a:endParaRPr lang="en-CA" sz="4300" b="0" strike="noStrike" spc="-1">
              <a:latin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Line 1"/>
          <p:cNvSpPr/>
          <p:nvPr/>
        </p:nvSpPr>
        <p:spPr>
          <a:xfrm>
            <a:off x="558720" y="8751960"/>
            <a:ext cx="11873160" cy="0"/>
          </a:xfrm>
          <a:prstGeom prst="line">
            <a:avLst/>
          </a:prstGeom>
          <a:ln w="25400">
            <a:solidFill>
              <a:schemeClr val="accent4"/>
            </a:solidFill>
            <a:miter/>
          </a:ln>
        </p:spPr>
        <p:style>
          <a:lnRef idx="0">
            <a:scrgbClr r="0" g="0" b="0"/>
          </a:lnRef>
          <a:fillRef idx="0">
            <a:scrgbClr r="0" g="0" b="0"/>
          </a:fillRef>
          <a:effectRef idx="0">
            <a:scrgbClr r="0" g="0" b="0"/>
          </a:effectRef>
          <a:fontRef idx="minor"/>
        </p:style>
      </p:sp>
      <p:sp>
        <p:nvSpPr>
          <p:cNvPr id="191" name="CustomShape 2"/>
          <p:cNvSpPr/>
          <p:nvPr/>
        </p:nvSpPr>
        <p:spPr>
          <a:xfrm>
            <a:off x="529920" y="8801280"/>
            <a:ext cx="11937240" cy="343440"/>
          </a:xfrm>
          <a:prstGeom prst="rect">
            <a:avLst/>
          </a:prstGeom>
          <a:noFill/>
          <a:ln w="12600">
            <a:noFill/>
          </a:ln>
        </p:spPr>
        <p:style>
          <a:lnRef idx="0">
            <a:scrgbClr r="0" g="0" b="0"/>
          </a:lnRef>
          <a:fillRef idx="0">
            <a:scrgbClr r="0" g="0" b="0"/>
          </a:fillRef>
          <a:effectRef idx="0">
            <a:scrgbClr r="0" g="0" b="0"/>
          </a:effectRef>
          <a:fontRef idx="minor"/>
        </p:style>
      </p:sp>
      <p:sp>
        <p:nvSpPr>
          <p:cNvPr id="192" name="Line 3"/>
          <p:cNvSpPr/>
          <p:nvPr/>
        </p:nvSpPr>
        <p:spPr>
          <a:xfrm>
            <a:off x="558720" y="6845760"/>
            <a:ext cx="11882880" cy="0"/>
          </a:xfrm>
          <a:prstGeom prst="line">
            <a:avLst/>
          </a:prstGeom>
          <a:ln w="88900">
            <a:solidFill>
              <a:schemeClr val="accent4"/>
            </a:solidFill>
            <a:miter/>
          </a:ln>
        </p:spPr>
        <p:style>
          <a:lnRef idx="0">
            <a:scrgbClr r="0" g="0" b="0"/>
          </a:lnRef>
          <a:fillRef idx="0">
            <a:scrgbClr r="0" g="0" b="0"/>
          </a:fillRef>
          <a:effectRef idx="0">
            <a:scrgbClr r="0" g="0" b="0"/>
          </a:effectRef>
          <a:fontRef idx="minor"/>
        </p:style>
      </p:sp>
      <p:sp>
        <p:nvSpPr>
          <p:cNvPr id="193" name="CustomShape 4"/>
          <p:cNvSpPr/>
          <p:nvPr/>
        </p:nvSpPr>
        <p:spPr>
          <a:xfrm>
            <a:off x="532800" y="6876000"/>
            <a:ext cx="11933280" cy="1595520"/>
          </a:xfrm>
          <a:prstGeom prst="rect">
            <a:avLst/>
          </a:prstGeom>
          <a:noFill/>
          <a:ln w="12600">
            <a:noFill/>
          </a:ln>
        </p:spPr>
        <p:style>
          <a:lnRef idx="0">
            <a:scrgbClr r="0" g="0" b="0"/>
          </a:lnRef>
          <a:fillRef idx="0">
            <a:scrgbClr r="0" g="0" b="0"/>
          </a:fillRef>
          <a:effectRef idx="0">
            <a:scrgbClr r="0" g="0" b="0"/>
          </a:effectRef>
          <a:fontRef idx="minor"/>
        </p:style>
      </p:sp>
      <p:sp>
        <p:nvSpPr>
          <p:cNvPr id="194" name="CustomShape 5"/>
          <p:cNvSpPr/>
          <p:nvPr/>
        </p:nvSpPr>
        <p:spPr>
          <a:xfrm>
            <a:off x="532800" y="785520"/>
            <a:ext cx="11943000" cy="1494720"/>
          </a:xfrm>
          <a:prstGeom prst="rect">
            <a:avLst/>
          </a:prstGeom>
          <a:noFill/>
          <a:ln w="12600">
            <a:noFill/>
          </a:ln>
        </p:spPr>
        <p:style>
          <a:lnRef idx="0">
            <a:scrgbClr r="0" g="0" b="0"/>
          </a:lnRef>
          <a:fillRef idx="0">
            <a:scrgbClr r="0" g="0" b="0"/>
          </a:fillRef>
          <a:effectRef idx="0">
            <a:scrgbClr r="0" g="0" b="0"/>
          </a:effectRef>
          <a:fontRef idx="minor"/>
        </p:style>
      </p:sp>
      <p:pic>
        <p:nvPicPr>
          <p:cNvPr id="195" name="Image" descr="Image"/>
          <p:cNvPicPr/>
          <p:nvPr/>
        </p:nvPicPr>
        <p:blipFill>
          <a:blip r:embed="rId2"/>
          <a:srcRect l="2557" r="988" b="2289"/>
          <a:stretch/>
        </p:blipFill>
        <p:spPr>
          <a:xfrm>
            <a:off x="-241200" y="-127080"/>
            <a:ext cx="13658040" cy="9853200"/>
          </a:xfrm>
          <a:prstGeom prst="rect">
            <a:avLst/>
          </a:prstGeom>
          <a:ln w="12700">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Sea turtle swimming underwater" descr="Sea turtle swimming underwater"/>
          <p:cNvPicPr/>
          <p:nvPr/>
        </p:nvPicPr>
        <p:blipFill>
          <a:blip r:embed="rId2"/>
          <a:srcRect l="6012"/>
          <a:stretch/>
        </p:blipFill>
        <p:spPr>
          <a:xfrm>
            <a:off x="0" y="-2666880"/>
            <a:ext cx="13003920" cy="9752760"/>
          </a:xfrm>
          <a:prstGeom prst="rect">
            <a:avLst/>
          </a:prstGeom>
          <a:ln w="0">
            <a:noFill/>
          </a:ln>
        </p:spPr>
      </p:pic>
      <p:sp>
        <p:nvSpPr>
          <p:cNvPr id="197" name="Line 1"/>
          <p:cNvSpPr/>
          <p:nvPr/>
        </p:nvSpPr>
        <p:spPr>
          <a:xfrm>
            <a:off x="558720" y="8751960"/>
            <a:ext cx="11873160" cy="0"/>
          </a:xfrm>
          <a:prstGeom prst="line">
            <a:avLst/>
          </a:prstGeom>
          <a:ln w="25400">
            <a:solidFill>
              <a:schemeClr val="accent4"/>
            </a:solidFill>
            <a:miter/>
          </a:ln>
        </p:spPr>
        <p:style>
          <a:lnRef idx="0">
            <a:scrgbClr r="0" g="0" b="0"/>
          </a:lnRef>
          <a:fillRef idx="0">
            <a:scrgbClr r="0" g="0" b="0"/>
          </a:fillRef>
          <a:effectRef idx="0">
            <a:scrgbClr r="0" g="0" b="0"/>
          </a:effectRef>
          <a:fontRef idx="minor"/>
        </p:style>
      </p:sp>
      <p:sp>
        <p:nvSpPr>
          <p:cNvPr id="198" name="Line 2"/>
          <p:cNvSpPr/>
          <p:nvPr/>
        </p:nvSpPr>
        <p:spPr>
          <a:xfrm>
            <a:off x="630000" y="7051680"/>
            <a:ext cx="11882880" cy="0"/>
          </a:xfrm>
          <a:prstGeom prst="line">
            <a:avLst/>
          </a:prstGeom>
          <a:ln w="88900">
            <a:solidFill>
              <a:schemeClr val="accent4"/>
            </a:solidFill>
            <a:miter/>
          </a:ln>
        </p:spPr>
        <p:style>
          <a:lnRef idx="0">
            <a:scrgbClr r="0" g="0" b="0"/>
          </a:lnRef>
          <a:fillRef idx="0">
            <a:scrgbClr r="0" g="0" b="0"/>
          </a:fillRef>
          <a:effectRef idx="0">
            <a:scrgbClr r="0" g="0" b="0"/>
          </a:effectRef>
          <a:fontRef idx="minor"/>
        </p:style>
      </p:sp>
      <p:sp>
        <p:nvSpPr>
          <p:cNvPr id="199" name="CustomShape 3"/>
          <p:cNvSpPr/>
          <p:nvPr/>
        </p:nvSpPr>
        <p:spPr>
          <a:xfrm>
            <a:off x="486360" y="7086240"/>
            <a:ext cx="11933280" cy="1595520"/>
          </a:xfrm>
          <a:prstGeom prst="rect">
            <a:avLst/>
          </a:prstGeom>
          <a:noFill/>
          <a:ln w="12600">
            <a:noFill/>
          </a:ln>
        </p:spPr>
        <p:style>
          <a:lnRef idx="0">
            <a:scrgbClr r="0" g="0" b="0"/>
          </a:lnRef>
          <a:fillRef idx="0">
            <a:scrgbClr r="0" g="0" b="0"/>
          </a:fillRef>
          <a:effectRef idx="0">
            <a:scrgbClr r="0" g="0" b="0"/>
          </a:effectRef>
          <a:fontRef idx="minor"/>
        </p:style>
        <p:txBody>
          <a:bodyPr lIns="27000" tIns="27000" rIns="27000" bIns="27000" anchor="ctr">
            <a:noAutofit/>
          </a:bodyPr>
          <a:lstStyle/>
          <a:p>
            <a:pPr>
              <a:lnSpc>
                <a:spcPct val="70000"/>
              </a:lnSpc>
              <a:tabLst>
                <a:tab pos="0" algn="l"/>
              </a:tabLst>
            </a:pPr>
            <a:r>
              <a:rPr lang="en-CA" sz="4800" b="0" strike="noStrike" spc="-202" dirty="0">
                <a:solidFill>
                  <a:srgbClr val="FFFFFF"/>
                </a:solidFill>
                <a:latin typeface="Founders Grotesk Semibold"/>
                <a:ea typeface="Founders Grotesk Semibold"/>
              </a:rPr>
              <a:t>Alan Y speaking after a baptism in Shirley’s Bay. </a:t>
            </a:r>
          </a:p>
          <a:p>
            <a:pPr>
              <a:lnSpc>
                <a:spcPct val="70000"/>
              </a:lnSpc>
              <a:tabLst>
                <a:tab pos="0" algn="l"/>
              </a:tabLst>
            </a:pPr>
            <a:r>
              <a:rPr lang="en-CA" sz="4800" b="0" strike="noStrike" spc="-202" dirty="0">
                <a:solidFill>
                  <a:srgbClr val="FFFFFF"/>
                </a:solidFill>
                <a:latin typeface="Founders Grotesk Semibold"/>
                <a:ea typeface="Founders Grotesk Semibold"/>
              </a:rPr>
              <a:t>Jane Y, Ken, Alan, Lloyd</a:t>
            </a:r>
            <a:endParaRPr lang="en-CA" sz="4800" b="0" strike="noStrike" spc="-1" dirty="0">
              <a:latin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CustomShape 1"/>
          <p:cNvSpPr/>
          <p:nvPr/>
        </p:nvSpPr>
        <p:spPr>
          <a:xfrm>
            <a:off x="1270080" y="1695600"/>
            <a:ext cx="10464120" cy="714168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b">
            <a:noAutofit/>
          </a:bodyPr>
          <a:lstStyle/>
          <a:p>
            <a:pPr algn="ctr">
              <a:lnSpc>
                <a:spcPct val="100000"/>
              </a:lnSpc>
              <a:tabLst>
                <a:tab pos="0" algn="l"/>
              </a:tabLst>
            </a:pPr>
            <a:r>
              <a:rPr lang="en-CA" sz="3900" b="0" strike="noStrike" spc="-1">
                <a:solidFill>
                  <a:srgbClr val="3E231A"/>
                </a:solidFill>
                <a:latin typeface="Papyrus"/>
                <a:ea typeface="Papyrus"/>
              </a:rPr>
              <a:t>We were a motley group with little common foundation. New Wine Skins are hard to make. We tried a Mennonite consensus model that changed at every meeting.  We tried a volunteer leader model that got stuck.  Finally we settled on a consensus of elders chosen from the congregation on the basis of gifts and calling and fruit with the counsel of apostolic and prophetic ministries.</a:t>
            </a:r>
            <a:endParaRPr lang="en-CA" sz="3900" b="0" strike="noStrike" spc="-1">
              <a:latin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Sea turtle swimming underwater" descr="Sea turtle swimming underwater"/>
          <p:cNvPicPr/>
          <p:nvPr/>
        </p:nvPicPr>
        <p:blipFill>
          <a:blip r:embed="rId2"/>
          <a:srcRect r="11490"/>
          <a:stretch/>
        </p:blipFill>
        <p:spPr>
          <a:xfrm>
            <a:off x="0" y="0"/>
            <a:ext cx="13003920" cy="9752760"/>
          </a:xfrm>
          <a:prstGeom prst="rect">
            <a:avLst/>
          </a:prstGeom>
          <a:ln w="0">
            <a:noFill/>
          </a:ln>
        </p:spPr>
      </p:pic>
      <p:sp>
        <p:nvSpPr>
          <p:cNvPr id="202" name="Line 1"/>
          <p:cNvSpPr/>
          <p:nvPr/>
        </p:nvSpPr>
        <p:spPr>
          <a:xfrm>
            <a:off x="558720" y="9018720"/>
            <a:ext cx="11873160" cy="0"/>
          </a:xfrm>
          <a:prstGeom prst="line">
            <a:avLst/>
          </a:prstGeom>
          <a:ln w="25400">
            <a:solidFill>
              <a:schemeClr val="accent4"/>
            </a:solidFill>
            <a:miter/>
          </a:ln>
        </p:spPr>
        <p:style>
          <a:lnRef idx="0">
            <a:scrgbClr r="0" g="0" b="0"/>
          </a:lnRef>
          <a:fillRef idx="0">
            <a:scrgbClr r="0" g="0" b="0"/>
          </a:fillRef>
          <a:effectRef idx="0">
            <a:scrgbClr r="0" g="0" b="0"/>
          </a:effectRef>
          <a:fontRef idx="minor"/>
        </p:style>
      </p:sp>
      <p:sp>
        <p:nvSpPr>
          <p:cNvPr id="203" name="CustomShape 2"/>
          <p:cNvSpPr/>
          <p:nvPr/>
        </p:nvSpPr>
        <p:spPr>
          <a:xfrm>
            <a:off x="593640" y="7149960"/>
            <a:ext cx="11882160" cy="45000"/>
          </a:xfrm>
          <a:custGeom>
            <a:avLst/>
            <a:gdLst/>
            <a:ahLst/>
            <a:cxnLst/>
            <a:rect l="l" t="t" r="r" b="b"/>
            <a:pathLst>
              <a:path w="21600" h="21571">
                <a:moveTo>
                  <a:pt x="0" y="0"/>
                </a:moveTo>
                <a:cubicBezTo>
                  <a:pt x="3440" y="14230"/>
                  <a:pt x="7093" y="21542"/>
                  <a:pt x="10778" y="21571"/>
                </a:cubicBezTo>
                <a:cubicBezTo>
                  <a:pt x="14478" y="21600"/>
                  <a:pt x="18146" y="14287"/>
                  <a:pt x="21600" y="0"/>
                </a:cubicBezTo>
              </a:path>
            </a:pathLst>
          </a:custGeom>
          <a:noFill/>
          <a:ln w="88900">
            <a:solidFill>
              <a:schemeClr val="accent4"/>
            </a:solidFill>
            <a:miter/>
          </a:ln>
        </p:spPr>
        <p:style>
          <a:lnRef idx="0">
            <a:scrgbClr r="0" g="0" b="0"/>
          </a:lnRef>
          <a:fillRef idx="0">
            <a:scrgbClr r="0" g="0" b="0"/>
          </a:fillRef>
          <a:effectRef idx="0">
            <a:scrgbClr r="0" g="0" b="0"/>
          </a:effectRef>
          <a:fontRef idx="minor"/>
        </p:style>
      </p:sp>
      <p:sp>
        <p:nvSpPr>
          <p:cNvPr id="204" name="CustomShape 3"/>
          <p:cNvSpPr/>
          <p:nvPr/>
        </p:nvSpPr>
        <p:spPr>
          <a:xfrm>
            <a:off x="640440" y="7477920"/>
            <a:ext cx="11709360" cy="1245240"/>
          </a:xfrm>
          <a:prstGeom prst="rect">
            <a:avLst/>
          </a:prstGeom>
          <a:solidFill>
            <a:srgbClr val="FFFFFF"/>
          </a:solidFill>
          <a:ln w="12600">
            <a:noFill/>
          </a:ln>
        </p:spPr>
        <p:style>
          <a:lnRef idx="0">
            <a:scrgbClr r="0" g="0" b="0"/>
          </a:lnRef>
          <a:fillRef idx="0">
            <a:scrgbClr r="0" g="0" b="0"/>
          </a:fillRef>
          <a:effectRef idx="0">
            <a:scrgbClr r="0" g="0" b="0"/>
          </a:effectRef>
          <a:fontRef idx="minor"/>
        </p:style>
        <p:txBody>
          <a:bodyPr lIns="27000" tIns="27000" rIns="27000" bIns="27000" anchor="ctr">
            <a:noAutofit/>
          </a:bodyPr>
          <a:lstStyle/>
          <a:p>
            <a:pPr>
              <a:lnSpc>
                <a:spcPct val="70000"/>
              </a:lnSpc>
              <a:tabLst>
                <a:tab pos="0" algn="l"/>
              </a:tabLst>
            </a:pPr>
            <a:r>
              <a:rPr lang="en-CA" sz="5400" b="0" strike="noStrike" spc="-202">
                <a:solidFill>
                  <a:srgbClr val="000034"/>
                </a:solidFill>
                <a:latin typeface="Founders Grotesk Semibold"/>
                <a:ea typeface="Founders Grotesk Semibold"/>
              </a:rPr>
              <a:t>John Hutchison  father to WOCC</a:t>
            </a:r>
            <a:endParaRPr lang="en-CA" sz="5400" b="0" strike="noStrike" spc="-1">
              <a:latin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CustomShape 1"/>
          <p:cNvSpPr/>
          <p:nvPr/>
        </p:nvSpPr>
        <p:spPr>
          <a:xfrm>
            <a:off x="565920" y="865440"/>
            <a:ext cx="11706480" cy="73346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b">
            <a:noAutofit/>
          </a:bodyPr>
          <a:lstStyle/>
          <a:p>
            <a:pPr algn="ctr">
              <a:lnSpc>
                <a:spcPct val="100000"/>
              </a:lnSpc>
              <a:tabLst>
                <a:tab pos="0" algn="l"/>
              </a:tabLst>
            </a:pPr>
            <a:r>
              <a:rPr lang="en-CA" sz="3270" b="0" strike="noStrike" spc="-1">
                <a:solidFill>
                  <a:srgbClr val="3E231A"/>
                </a:solidFill>
                <a:latin typeface="Papyrus"/>
                <a:ea typeface="Papyrus"/>
              </a:rPr>
              <a:t>Eventful ‘80s</a:t>
            </a:r>
            <a:br/>
            <a:r>
              <a:rPr lang="en-CA" sz="3270" b="0" strike="noStrike" spc="-1">
                <a:solidFill>
                  <a:srgbClr val="3E231A"/>
                </a:solidFill>
                <a:latin typeface="Papyrus"/>
                <a:ea typeface="Papyrus"/>
              </a:rPr>
              <a:t>We tried to do things in community. It’s hard. Younger’s started a wholesale food co-op. Lois and Lois Carruthers started a women’s craft Bible Study that morphed into Salem Books and Gifts after Doug Sprunt and three other families came along; five of us bought a farm together that we called Patmos that we hoped would become a learning centre. We released people to form other congregations of different styles.  People left and people came. We wrestled with different apostolic movements. We changed the name of the church to West Ottawa Christian Community in 1981. The wave of Jesus’ People ebbed. </a:t>
            </a:r>
            <a:endParaRPr lang="en-CA" sz="3270" b="0" strike="noStrike" spc="-1">
              <a:latin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Sea turtle swimming underwater" descr="Sea turtle swimming underwater"/>
          <p:cNvPicPr/>
          <p:nvPr/>
        </p:nvPicPr>
        <p:blipFill>
          <a:blip r:embed="rId2"/>
          <a:srcRect l="1317" r="10121"/>
          <a:stretch/>
        </p:blipFill>
        <p:spPr>
          <a:xfrm>
            <a:off x="0" y="0"/>
            <a:ext cx="13003920" cy="9752760"/>
          </a:xfrm>
          <a:prstGeom prst="rect">
            <a:avLst/>
          </a:prstGeom>
          <a:ln w="0">
            <a:noFill/>
          </a:ln>
        </p:spPr>
      </p:pic>
      <p:sp>
        <p:nvSpPr>
          <p:cNvPr id="207" name="Line 1"/>
          <p:cNvSpPr/>
          <p:nvPr/>
        </p:nvSpPr>
        <p:spPr>
          <a:xfrm>
            <a:off x="558720" y="8751960"/>
            <a:ext cx="11873160" cy="0"/>
          </a:xfrm>
          <a:prstGeom prst="line">
            <a:avLst/>
          </a:prstGeom>
          <a:ln w="25400">
            <a:solidFill>
              <a:schemeClr val="accent4"/>
            </a:solidFill>
            <a:miter/>
          </a:ln>
        </p:spPr>
        <p:style>
          <a:lnRef idx="0">
            <a:scrgbClr r="0" g="0" b="0"/>
          </a:lnRef>
          <a:fillRef idx="0">
            <a:scrgbClr r="0" g="0" b="0"/>
          </a:fillRef>
          <a:effectRef idx="0">
            <a:scrgbClr r="0" g="0" b="0"/>
          </a:effectRef>
          <a:fontRef idx="minor"/>
        </p:style>
      </p:sp>
      <p:sp>
        <p:nvSpPr>
          <p:cNvPr id="208" name="Line 2"/>
          <p:cNvSpPr/>
          <p:nvPr/>
        </p:nvSpPr>
        <p:spPr>
          <a:xfrm>
            <a:off x="558720" y="6845760"/>
            <a:ext cx="11882880" cy="0"/>
          </a:xfrm>
          <a:prstGeom prst="line">
            <a:avLst/>
          </a:prstGeom>
          <a:ln w="88900">
            <a:solidFill>
              <a:schemeClr val="accent4"/>
            </a:solidFill>
            <a:miter/>
          </a:ln>
        </p:spPr>
        <p:style>
          <a:lnRef idx="0">
            <a:scrgbClr r="0" g="0" b="0"/>
          </a:lnRef>
          <a:fillRef idx="0">
            <a:scrgbClr r="0" g="0" b="0"/>
          </a:fillRef>
          <a:effectRef idx="0">
            <a:scrgbClr r="0" g="0" b="0"/>
          </a:effectRef>
          <a:fontRef idx="minor"/>
        </p:style>
      </p:sp>
      <p:sp>
        <p:nvSpPr>
          <p:cNvPr id="209" name="CustomShape 3"/>
          <p:cNvSpPr/>
          <p:nvPr/>
        </p:nvSpPr>
        <p:spPr>
          <a:xfrm>
            <a:off x="1206000" y="7000920"/>
            <a:ext cx="9779040" cy="1595520"/>
          </a:xfrm>
          <a:prstGeom prst="rect">
            <a:avLst/>
          </a:prstGeom>
          <a:solidFill>
            <a:srgbClr val="FFFFFF"/>
          </a:solidFill>
          <a:ln w="12600">
            <a:noFill/>
          </a:ln>
        </p:spPr>
        <p:style>
          <a:lnRef idx="0">
            <a:scrgbClr r="0" g="0" b="0"/>
          </a:lnRef>
          <a:fillRef idx="0">
            <a:scrgbClr r="0" g="0" b="0"/>
          </a:fillRef>
          <a:effectRef idx="0">
            <a:scrgbClr r="0" g="0" b="0"/>
          </a:effectRef>
          <a:fontRef idx="minor"/>
        </p:style>
        <p:txBody>
          <a:bodyPr lIns="27000" tIns="27000" rIns="27000" bIns="27000" anchor="ctr">
            <a:noAutofit/>
          </a:bodyPr>
          <a:lstStyle/>
          <a:p>
            <a:pPr>
              <a:lnSpc>
                <a:spcPct val="70000"/>
              </a:lnSpc>
              <a:tabLst>
                <a:tab pos="0" algn="l"/>
              </a:tabLst>
            </a:pPr>
            <a:r>
              <a:rPr lang="en-CA" sz="4400" b="0" strike="noStrike" spc="-202">
                <a:solidFill>
                  <a:srgbClr val="000034"/>
                </a:solidFill>
                <a:latin typeface="Founders Grotesk Semibold"/>
                <a:ea typeface="Founders Grotesk Semibold"/>
              </a:rPr>
              <a:t> WOCC in the “80s</a:t>
            </a:r>
            <a:br/>
            <a:r>
              <a:rPr lang="en-CA" sz="4400" b="0" strike="noStrike" spc="-202">
                <a:solidFill>
                  <a:srgbClr val="000034"/>
                </a:solidFill>
                <a:latin typeface="Founders Grotesk Semibold"/>
                <a:ea typeface="Founders Grotesk Semibold"/>
              </a:rPr>
              <a:t> Ken, Terry O, Steve, Owen Carey</a:t>
            </a:r>
            <a:endParaRPr lang="en-CA" sz="4400" b="0" strike="noStrike" spc="-1">
              <a:latin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CustomShape 1"/>
          <p:cNvSpPr/>
          <p:nvPr/>
        </p:nvSpPr>
        <p:spPr>
          <a:xfrm>
            <a:off x="1270080" y="377280"/>
            <a:ext cx="10464120" cy="777456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b">
            <a:noAutofit/>
          </a:bodyPr>
          <a:lstStyle/>
          <a:p>
            <a:pPr algn="ctr">
              <a:lnSpc>
                <a:spcPct val="100000"/>
              </a:lnSpc>
              <a:tabLst>
                <a:tab pos="0" algn="l"/>
              </a:tabLst>
            </a:pPr>
            <a:r>
              <a:rPr lang="en-CA" sz="3220" b="0" strike="noStrike" spc="-1">
                <a:solidFill>
                  <a:srgbClr val="3E231A"/>
                </a:solidFill>
                <a:latin typeface="Papyrus"/>
                <a:ea typeface="Papyrus"/>
              </a:rPr>
              <a:t>Establishing</a:t>
            </a:r>
            <a:br/>
            <a:r>
              <a:rPr lang="en-CA" sz="3220" b="0" strike="noStrike" spc="-1">
                <a:solidFill>
                  <a:srgbClr val="3E231A"/>
                </a:solidFill>
                <a:latin typeface="Papyrus"/>
                <a:ea typeface="Papyrus"/>
              </a:rPr>
              <a:t>After rejecting two apostolic movements and their authoritarianism we discovered brothers who built on servanthood and a plurality of elders functioning collegially. The connection was providential and not sought. Dale Rumble came to All Saints Lutheran to speak about the New Testament Church. Later his son Don and Owen Carey came into our lives. By example and teaching and coming for a month in January for several years they gave us the foundation that we lacked…Jesus Christ, the functional head of the church. </a:t>
            </a:r>
            <a:endParaRPr lang="en-CA" sz="3220" b="0" strike="noStrike" spc="-1">
              <a:latin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CustomShape 1"/>
          <p:cNvSpPr/>
          <p:nvPr/>
        </p:nvSpPr>
        <p:spPr>
          <a:xfrm>
            <a:off x="977760" y="731520"/>
            <a:ext cx="10912320" cy="73206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b">
            <a:noAutofit/>
          </a:bodyPr>
          <a:lstStyle/>
          <a:p>
            <a:pPr algn="ctr">
              <a:lnSpc>
                <a:spcPct val="100000"/>
              </a:lnSpc>
              <a:tabLst>
                <a:tab pos="0" algn="l"/>
              </a:tabLst>
            </a:pPr>
            <a:r>
              <a:rPr lang="en-CA" sz="4800" b="0" strike="noStrike" spc="-1">
                <a:solidFill>
                  <a:srgbClr val="3E231A"/>
                </a:solidFill>
                <a:latin typeface="Papyrus"/>
                <a:ea typeface="Papyrus"/>
              </a:rPr>
              <a:t>In 1965, I (Pastor Ken Hall) was graduating from seminary and Lois and I were engaged and planned to be married in July. Queensway West Baptist Church called me to come to be the second pastor of the church plant that had begun in 1961. They met in 1311 Pinecrest Rd. </a:t>
            </a:r>
            <a:endParaRPr lang="en-CA" sz="4800" b="0" strike="noStrike" spc="-1">
              <a:latin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Sea turtle swimming underwater" descr="Sea turtle swimming underwater"/>
          <p:cNvPicPr/>
          <p:nvPr/>
        </p:nvPicPr>
        <p:blipFill>
          <a:blip r:embed="rId2"/>
          <a:stretch/>
        </p:blipFill>
        <p:spPr>
          <a:xfrm>
            <a:off x="0" y="0"/>
            <a:ext cx="13003920" cy="9752760"/>
          </a:xfrm>
          <a:prstGeom prst="rect">
            <a:avLst/>
          </a:prstGeom>
          <a:ln w="0">
            <a:noFill/>
          </a:ln>
        </p:spPr>
      </p:pic>
      <p:sp>
        <p:nvSpPr>
          <p:cNvPr id="212" name="Line 1"/>
          <p:cNvSpPr/>
          <p:nvPr/>
        </p:nvSpPr>
        <p:spPr>
          <a:xfrm>
            <a:off x="558720" y="8751960"/>
            <a:ext cx="11873160" cy="0"/>
          </a:xfrm>
          <a:prstGeom prst="line">
            <a:avLst/>
          </a:prstGeom>
          <a:ln w="25400">
            <a:solidFill>
              <a:schemeClr val="accent4"/>
            </a:solidFill>
            <a:miter/>
          </a:ln>
        </p:spPr>
        <p:style>
          <a:lnRef idx="0">
            <a:scrgbClr r="0" g="0" b="0"/>
          </a:lnRef>
          <a:fillRef idx="0">
            <a:scrgbClr r="0" g="0" b="0"/>
          </a:fillRef>
          <a:effectRef idx="0">
            <a:scrgbClr r="0" g="0" b="0"/>
          </a:effectRef>
          <a:fontRef idx="minor"/>
        </p:style>
      </p:sp>
      <p:sp>
        <p:nvSpPr>
          <p:cNvPr id="213" name="Line 2"/>
          <p:cNvSpPr/>
          <p:nvPr/>
        </p:nvSpPr>
        <p:spPr>
          <a:xfrm>
            <a:off x="558720" y="6845760"/>
            <a:ext cx="11882880" cy="0"/>
          </a:xfrm>
          <a:prstGeom prst="line">
            <a:avLst/>
          </a:prstGeom>
          <a:ln w="88900">
            <a:solidFill>
              <a:schemeClr val="accent4"/>
            </a:solidFill>
            <a:miter/>
          </a:ln>
        </p:spPr>
        <p:style>
          <a:lnRef idx="0">
            <a:scrgbClr r="0" g="0" b="0"/>
          </a:lnRef>
          <a:fillRef idx="0">
            <a:scrgbClr r="0" g="0" b="0"/>
          </a:fillRef>
          <a:effectRef idx="0">
            <a:scrgbClr r="0" g="0" b="0"/>
          </a:effectRef>
          <a:fontRef idx="minor"/>
        </p:style>
      </p:sp>
      <p:sp>
        <p:nvSpPr>
          <p:cNvPr id="214" name="CustomShape 3"/>
          <p:cNvSpPr/>
          <p:nvPr/>
        </p:nvSpPr>
        <p:spPr>
          <a:xfrm>
            <a:off x="532800" y="6876000"/>
            <a:ext cx="11933280" cy="1595520"/>
          </a:xfrm>
          <a:prstGeom prst="rect">
            <a:avLst/>
          </a:prstGeom>
          <a:noFill/>
          <a:ln w="12600">
            <a:noFill/>
          </a:ln>
        </p:spPr>
        <p:style>
          <a:lnRef idx="0">
            <a:scrgbClr r="0" g="0" b="0"/>
          </a:lnRef>
          <a:fillRef idx="0">
            <a:scrgbClr r="0" g="0" b="0"/>
          </a:fillRef>
          <a:effectRef idx="0">
            <a:scrgbClr r="0" g="0" b="0"/>
          </a:effectRef>
          <a:fontRef idx="minor"/>
        </p:style>
        <p:txBody>
          <a:bodyPr lIns="27000" tIns="27000" rIns="27000" bIns="27000" anchor="b">
            <a:noAutofit/>
          </a:bodyPr>
          <a:lstStyle/>
          <a:p>
            <a:pPr>
              <a:lnSpc>
                <a:spcPct val="70000"/>
              </a:lnSpc>
              <a:tabLst>
                <a:tab pos="0" algn="l"/>
              </a:tabLst>
            </a:pPr>
            <a:r>
              <a:rPr lang="en-CA" sz="5900" b="0" strike="noStrike" spc="-202">
                <a:solidFill>
                  <a:srgbClr val="FFFFFF"/>
                </a:solidFill>
                <a:latin typeface="Founders Grotesk Semibold"/>
                <a:ea typeface="Founders Grotesk Semibold"/>
              </a:rPr>
              <a:t>Don Rumble, Esther Carey, Lois, Ken, Owen Carey</a:t>
            </a:r>
            <a:endParaRPr lang="en-CA" sz="5900" b="0" strike="noStrike" spc="-1">
              <a:latin typeface="Arial"/>
            </a:endParaRPr>
          </a:p>
        </p:txBody>
      </p:sp>
      <p:sp>
        <p:nvSpPr>
          <p:cNvPr id="215" name="CustomShape 4"/>
          <p:cNvSpPr/>
          <p:nvPr/>
        </p:nvSpPr>
        <p:spPr>
          <a:xfrm>
            <a:off x="530640" y="546480"/>
            <a:ext cx="11943000" cy="1494720"/>
          </a:xfrm>
          <a:prstGeom prst="rect">
            <a:avLst/>
          </a:prstGeom>
          <a:noFill/>
          <a:ln w="12600">
            <a:noFill/>
          </a:ln>
        </p:spPr>
        <p:style>
          <a:lnRef idx="0">
            <a:scrgbClr r="0" g="0" b="0"/>
          </a:lnRef>
          <a:fillRef idx="0">
            <a:scrgbClr r="0" g="0" b="0"/>
          </a:fillRef>
          <a:effectRef idx="0">
            <a:scrgbClr r="0" g="0" b="0"/>
          </a:effectRef>
          <a:fontRef idx="minor"/>
        </p:style>
        <p:txBody>
          <a:bodyPr lIns="27000" tIns="27000" rIns="27000" bIns="27000">
            <a:noAutofit/>
          </a:bodyPr>
          <a:lstStyle/>
          <a:p>
            <a:pPr>
              <a:lnSpc>
                <a:spcPct val="80000"/>
              </a:lnSpc>
              <a:tabLst>
                <a:tab pos="0" algn="l"/>
              </a:tabLst>
            </a:pPr>
            <a:r>
              <a:rPr lang="en-CA" sz="4800" b="0" strike="noStrike" spc="-100">
                <a:solidFill>
                  <a:srgbClr val="FFFFFF"/>
                </a:solidFill>
                <a:latin typeface="Founders Grotesk"/>
                <a:ea typeface="Founders Grotesk"/>
              </a:rPr>
              <a:t>Many years later ’82 to 2022</a:t>
            </a:r>
            <a:endParaRPr lang="en-CA" sz="4800" b="0" strike="noStrike" spc="-1">
              <a:latin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Sea turtle swimming underwater" descr="Sea turtle swimming underwater"/>
          <p:cNvPicPr/>
          <p:nvPr/>
        </p:nvPicPr>
        <p:blipFill>
          <a:blip r:embed="rId2"/>
          <a:stretch/>
        </p:blipFill>
        <p:spPr>
          <a:xfrm>
            <a:off x="0" y="0"/>
            <a:ext cx="13003920" cy="9752760"/>
          </a:xfrm>
          <a:prstGeom prst="rect">
            <a:avLst/>
          </a:prstGeom>
          <a:ln w="0">
            <a:noFill/>
          </a:ln>
        </p:spPr>
      </p:pic>
      <p:sp>
        <p:nvSpPr>
          <p:cNvPr id="217" name="Line 1"/>
          <p:cNvSpPr/>
          <p:nvPr/>
        </p:nvSpPr>
        <p:spPr>
          <a:xfrm>
            <a:off x="558720" y="8751960"/>
            <a:ext cx="11873160" cy="0"/>
          </a:xfrm>
          <a:prstGeom prst="line">
            <a:avLst/>
          </a:prstGeom>
          <a:ln w="25400">
            <a:solidFill>
              <a:schemeClr val="accent4"/>
            </a:solidFill>
            <a:miter/>
          </a:ln>
        </p:spPr>
        <p:style>
          <a:lnRef idx="0">
            <a:scrgbClr r="0" g="0" b="0"/>
          </a:lnRef>
          <a:fillRef idx="0">
            <a:scrgbClr r="0" g="0" b="0"/>
          </a:fillRef>
          <a:effectRef idx="0">
            <a:scrgbClr r="0" g="0" b="0"/>
          </a:effectRef>
          <a:fontRef idx="minor"/>
        </p:style>
      </p:sp>
      <p:sp>
        <p:nvSpPr>
          <p:cNvPr id="218" name="CustomShape 2"/>
          <p:cNvSpPr/>
          <p:nvPr/>
        </p:nvSpPr>
        <p:spPr>
          <a:xfrm>
            <a:off x="532800" y="6876000"/>
            <a:ext cx="11933280" cy="1595520"/>
          </a:xfrm>
          <a:prstGeom prst="rect">
            <a:avLst/>
          </a:prstGeom>
          <a:noFill/>
          <a:ln w="12600">
            <a:noFill/>
          </a:ln>
        </p:spPr>
        <p:style>
          <a:lnRef idx="0">
            <a:scrgbClr r="0" g="0" b="0"/>
          </a:lnRef>
          <a:fillRef idx="0">
            <a:scrgbClr r="0" g="0" b="0"/>
          </a:fillRef>
          <a:effectRef idx="0">
            <a:scrgbClr r="0" g="0" b="0"/>
          </a:effectRef>
          <a:fontRef idx="minor"/>
        </p:style>
        <p:txBody>
          <a:bodyPr lIns="27000" tIns="27000" rIns="27000" bIns="27000" anchor="b">
            <a:noAutofit/>
          </a:bodyPr>
          <a:lstStyle/>
          <a:p>
            <a:pPr>
              <a:lnSpc>
                <a:spcPct val="70000"/>
              </a:lnSpc>
              <a:tabLst>
                <a:tab pos="0" algn="l"/>
              </a:tabLst>
            </a:pPr>
            <a:r>
              <a:rPr lang="en-CA" sz="6600" b="0" strike="noStrike" spc="-202">
                <a:solidFill>
                  <a:srgbClr val="FFFFFF"/>
                </a:solidFill>
                <a:latin typeface="Founders Grotesk Semibold"/>
                <a:ea typeface="Founders Grotesk Semibold"/>
              </a:rPr>
              <a:t>Elim Church Bells Corners</a:t>
            </a:r>
            <a:endParaRPr lang="en-CA" sz="6600" b="0" strike="noStrike" spc="-1">
              <a:latin typeface="Arial"/>
            </a:endParaRPr>
          </a:p>
        </p:txBody>
      </p:sp>
      <p:sp>
        <p:nvSpPr>
          <p:cNvPr id="219" name="Line 3"/>
          <p:cNvSpPr/>
          <p:nvPr/>
        </p:nvSpPr>
        <p:spPr>
          <a:xfrm>
            <a:off x="532800" y="7200000"/>
            <a:ext cx="11873160" cy="0"/>
          </a:xfrm>
          <a:prstGeom prst="line">
            <a:avLst/>
          </a:prstGeom>
          <a:ln w="25400">
            <a:solidFill>
              <a:schemeClr val="accent4"/>
            </a:solidFill>
            <a:miter/>
          </a:ln>
        </p:spPr>
        <p:style>
          <a:lnRef idx="0">
            <a:scrgbClr r="0" g="0" b="0"/>
          </a:lnRef>
          <a:fillRef idx="0">
            <a:scrgbClr r="0" g="0" b="0"/>
          </a:fillRef>
          <a:effectRef idx="0">
            <a:scrgbClr r="0" g="0" b="0"/>
          </a:effectRef>
          <a:fontRef idx="minor"/>
        </p:style>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CustomShape 1"/>
          <p:cNvSpPr/>
          <p:nvPr/>
        </p:nvSpPr>
        <p:spPr>
          <a:xfrm>
            <a:off x="1270080" y="720000"/>
            <a:ext cx="10464120" cy="654372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b">
            <a:normAutofit/>
          </a:bodyPr>
          <a:lstStyle/>
          <a:p>
            <a:pPr algn="ctr">
              <a:lnSpc>
                <a:spcPct val="100000"/>
              </a:lnSpc>
              <a:tabLst>
                <a:tab pos="0" algn="l"/>
              </a:tabLst>
            </a:pPr>
            <a:r>
              <a:rPr lang="en-CA" sz="3200" b="0" strike="noStrike" spc="-1">
                <a:solidFill>
                  <a:srgbClr val="3E231A"/>
                </a:solidFill>
                <a:latin typeface="Papyrus"/>
                <a:ea typeface="Papyrus"/>
              </a:rPr>
              <a:t>After we had been given the Elim  Church in Bells Corners we examined the old papers that came with it.  On one of the documents was the name of Dale Rumble.  He was a founding member.  We discovered a double inheritance; one material and one spiritual.</a:t>
            </a:r>
            <a:endParaRPr lang="en-CA" sz="3200" b="0" strike="noStrike" spc="-1">
              <a:latin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CustomShape 1"/>
          <p:cNvSpPr/>
          <p:nvPr/>
        </p:nvSpPr>
        <p:spPr>
          <a:xfrm>
            <a:off x="1416240" y="1008000"/>
            <a:ext cx="10464120" cy="773712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b">
            <a:noAutofit/>
          </a:bodyPr>
          <a:lstStyle/>
          <a:p>
            <a:pPr algn="ctr">
              <a:lnSpc>
                <a:spcPct val="100000"/>
              </a:lnSpc>
              <a:tabLst>
                <a:tab pos="0" algn="l"/>
              </a:tabLst>
            </a:pPr>
            <a:br/>
            <a:r>
              <a:rPr lang="en-CA" sz="2400" b="0" strike="noStrike" spc="-1">
                <a:solidFill>
                  <a:srgbClr val="3E231A"/>
                </a:solidFill>
                <a:latin typeface="Papyrus"/>
                <a:ea typeface="Papyrus"/>
              </a:rPr>
              <a:t>Missions became a significant part of the ‘90s.  Bob and Theresa continued to lead trips to Guatemala and many young people were influenced by the experience.  Ken went to Malawi to do a pastors’ conference.  Then Doug Sprunt had a dream through which we reacquired 1311 Pinecrest Rd.   We renovated it for church offices and meetings while we met in Pinecrest P./S.  </a:t>
            </a:r>
            <a:br/>
            <a:r>
              <a:rPr lang="en-CA" sz="2400" b="0" strike="noStrike" spc="-1">
                <a:solidFill>
                  <a:srgbClr val="3E231A"/>
                </a:solidFill>
                <a:latin typeface="Papyrus"/>
                <a:ea typeface="Papyrus"/>
              </a:rPr>
              <a:t>We used funds from the sale of the old church in Bell’s Corners for  missions projects and then for 1311 Pinecrest Rd.</a:t>
            </a:r>
            <a:br/>
            <a:r>
              <a:rPr lang="en-CA" sz="2400" b="0" strike="noStrike" spc="-1">
                <a:solidFill>
                  <a:srgbClr val="3E231A"/>
                </a:solidFill>
                <a:latin typeface="Papyrus"/>
                <a:ea typeface="Papyrus"/>
              </a:rPr>
              <a:t>During this time we also helped other congregations to start up. </a:t>
            </a:r>
            <a:br/>
            <a:r>
              <a:rPr lang="en-CA" sz="2400" b="0" strike="noStrike" spc="-1">
                <a:solidFill>
                  <a:srgbClr val="3E231A"/>
                </a:solidFill>
                <a:latin typeface="Papyrus"/>
                <a:ea typeface="Papyrus"/>
              </a:rPr>
              <a:t>Many of us became involved with Shiloh Hills and our Jewish Roots.  Bob and Teresa carried this forward. </a:t>
            </a:r>
            <a:br/>
            <a:r>
              <a:rPr lang="en-CA" sz="2400" b="0" strike="noStrike" spc="-1">
                <a:solidFill>
                  <a:srgbClr val="3E231A"/>
                </a:solidFill>
                <a:latin typeface="Papyrus"/>
                <a:ea typeface="Papyrus"/>
              </a:rPr>
              <a:t>In 1993 Ken and Lois went to TACF for a prophetic conference.  They booked Marc Dupont to come to WOCC in Feb. 1994.  Before he came renewal had broken out there and here.  WOCC carried the renewal in Ottawa and the Valley for months.  When Catch the Fire started their first church in the city we blessed many of our people to join them.</a:t>
            </a:r>
            <a:br/>
            <a:endParaRPr lang="en-CA" sz="2400" b="0" strike="noStrike" spc="-1">
              <a:latin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CustomShape 1"/>
          <p:cNvSpPr/>
          <p:nvPr/>
        </p:nvSpPr>
        <p:spPr>
          <a:xfrm>
            <a:off x="1376640" y="2803320"/>
            <a:ext cx="10250640" cy="5221080"/>
          </a:xfrm>
          <a:prstGeom prst="rect">
            <a:avLst/>
          </a:prstGeom>
          <a:noFill/>
          <a:ln w="127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gn="ctr">
              <a:lnSpc>
                <a:spcPct val="100000"/>
              </a:lnSpc>
              <a:tabLst>
                <a:tab pos="0" algn="l"/>
              </a:tabLst>
            </a:pPr>
            <a:r>
              <a:rPr lang="en-CA" sz="2800" b="0" strike="noStrike" spc="-1">
                <a:solidFill>
                  <a:srgbClr val="3E231A"/>
                </a:solidFill>
                <a:latin typeface="Papyrus"/>
                <a:ea typeface="Papyrus"/>
              </a:rPr>
              <a:t>In 1995 we became involved with Watchmen for the Nations because of our previous</a:t>
            </a:r>
            <a:endParaRPr lang="en-CA" sz="2800" b="0" strike="noStrike" spc="-1">
              <a:latin typeface="Arial"/>
            </a:endParaRPr>
          </a:p>
          <a:p>
            <a:pPr algn="ctr">
              <a:lnSpc>
                <a:spcPct val="100000"/>
              </a:lnSpc>
              <a:tabLst>
                <a:tab pos="0" algn="l"/>
              </a:tabLst>
            </a:pPr>
            <a:r>
              <a:rPr lang="en-CA" sz="2800" b="0" strike="noStrike" spc="-1">
                <a:solidFill>
                  <a:srgbClr val="3E231A"/>
                </a:solidFill>
                <a:latin typeface="Papyrus"/>
                <a:ea typeface="Papyrus"/>
              </a:rPr>
              <a:t>friendship with Pastor Bob Birch.  He was a leader in the prayer movement in Canada, a pastor in Vancouver who welcomed the Jesus’ People and a founder of Watchmen for the Nations.  </a:t>
            </a:r>
            <a:endParaRPr lang="en-CA" sz="2800" b="0" strike="noStrike" spc="-1">
              <a:latin typeface="Arial"/>
            </a:endParaRPr>
          </a:p>
          <a:p>
            <a:pPr algn="ctr">
              <a:lnSpc>
                <a:spcPct val="100000"/>
              </a:lnSpc>
              <a:tabLst>
                <a:tab pos="0" algn="l"/>
              </a:tabLst>
            </a:pPr>
            <a:r>
              <a:rPr lang="en-CA" sz="2800" b="0" strike="noStrike" spc="-1">
                <a:solidFill>
                  <a:srgbClr val="3E231A"/>
                </a:solidFill>
                <a:latin typeface="Papyrus"/>
                <a:ea typeface="Papyrus"/>
              </a:rPr>
              <a:t>He offered to come to WOCC because of mutual  friends.</a:t>
            </a:r>
            <a:endParaRPr lang="en-CA" sz="2800" b="0" strike="noStrike" spc="-1">
              <a:latin typeface="Arial"/>
            </a:endParaRPr>
          </a:p>
          <a:p>
            <a:pPr algn="ctr">
              <a:lnSpc>
                <a:spcPct val="100000"/>
              </a:lnSpc>
              <a:tabLst>
                <a:tab pos="0" algn="l"/>
              </a:tabLst>
            </a:pPr>
            <a:r>
              <a:rPr lang="en-CA" sz="2800" b="0" strike="noStrike" spc="-1">
                <a:solidFill>
                  <a:srgbClr val="3E231A"/>
                </a:solidFill>
                <a:latin typeface="Papyrus"/>
                <a:ea typeface="Papyrus"/>
              </a:rPr>
              <a:t>He mentored David Demian and they frequently visited the Valley and spoke at  Shiloh Hills, near Renfrew where WOCC people were faithful supporters. </a:t>
            </a:r>
            <a:endParaRPr lang="en-CA" sz="2800" b="0" strike="noStrike" spc="-1">
              <a:latin typeface="Arial"/>
            </a:endParaRPr>
          </a:p>
          <a:p>
            <a:pPr algn="ctr">
              <a:lnSpc>
                <a:spcPct val="100000"/>
              </a:lnSpc>
              <a:tabLst>
                <a:tab pos="0" algn="l"/>
              </a:tabLst>
            </a:pPr>
            <a:r>
              <a:rPr lang="en-CA" sz="2800" b="0" strike="noStrike" spc="-1">
                <a:solidFill>
                  <a:srgbClr val="3E231A"/>
                </a:solidFill>
                <a:latin typeface="Papyrus"/>
                <a:ea typeface="Papyrus"/>
              </a:rPr>
              <a:t>It became a source for many people discovering the Jewish Roots of the church.  His life there was John 17; his guiding principle was “hear what the Spirit is saying to the church”.</a:t>
            </a:r>
            <a:endParaRPr lang="en-CA" sz="2800" b="0" strike="noStrike" spc="-1">
              <a:latin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Sea turtle swimming underwater" descr="Sea turtle swimming underwater"/>
          <p:cNvPicPr/>
          <p:nvPr/>
        </p:nvPicPr>
        <p:blipFill>
          <a:blip r:embed="rId2"/>
          <a:srcRect t="44637" b="14907"/>
          <a:stretch/>
        </p:blipFill>
        <p:spPr>
          <a:xfrm>
            <a:off x="-2044800" y="-1523880"/>
            <a:ext cx="18452520" cy="11383560"/>
          </a:xfrm>
          <a:prstGeom prst="rect">
            <a:avLst/>
          </a:prstGeom>
          <a:ln w="0">
            <a:noFill/>
          </a:ln>
        </p:spPr>
      </p:pic>
      <p:sp>
        <p:nvSpPr>
          <p:cNvPr id="224" name="CustomShape 1"/>
          <p:cNvSpPr/>
          <p:nvPr/>
        </p:nvSpPr>
        <p:spPr>
          <a:xfrm>
            <a:off x="642600" y="7467480"/>
            <a:ext cx="7357680" cy="1234440"/>
          </a:xfrm>
          <a:prstGeom prst="rect">
            <a:avLst/>
          </a:prstGeom>
          <a:solidFill>
            <a:srgbClr val="FFFFFF"/>
          </a:solidFill>
          <a:ln w="12600">
            <a:noFill/>
          </a:ln>
        </p:spPr>
        <p:style>
          <a:lnRef idx="0">
            <a:scrgbClr r="0" g="0" b="0"/>
          </a:lnRef>
          <a:fillRef idx="0">
            <a:scrgbClr r="0" g="0" b="0"/>
          </a:fillRef>
          <a:effectRef idx="0">
            <a:scrgbClr r="0" g="0" b="0"/>
          </a:effectRef>
          <a:fontRef idx="minor"/>
        </p:style>
        <p:txBody>
          <a:bodyPr lIns="27000" tIns="27000" rIns="27000" bIns="27000" anchor="ctr">
            <a:noAutofit/>
          </a:bodyPr>
          <a:lstStyle/>
          <a:p>
            <a:pPr algn="ctr">
              <a:lnSpc>
                <a:spcPct val="70000"/>
              </a:lnSpc>
              <a:tabLst>
                <a:tab pos="0" algn="l"/>
              </a:tabLst>
            </a:pPr>
            <a:r>
              <a:rPr lang="en-CA" sz="6000" b="0" strike="noStrike" spc="-157">
                <a:solidFill>
                  <a:srgbClr val="000034"/>
                </a:solidFill>
                <a:latin typeface="Founders Grotesk Semibold"/>
                <a:ea typeface="Founders Grotesk Semibold"/>
              </a:rPr>
              <a:t>Pastor Bob Birch </a:t>
            </a:r>
            <a:endParaRPr lang="en-CA" sz="6000" b="0" strike="noStrike" spc="-1">
              <a:latin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CustomShape 1"/>
          <p:cNvSpPr/>
          <p:nvPr/>
        </p:nvSpPr>
        <p:spPr>
          <a:xfrm>
            <a:off x="1270080" y="795600"/>
            <a:ext cx="10464120" cy="330696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b">
            <a:noAutofit/>
          </a:bodyPr>
          <a:lstStyle/>
          <a:p>
            <a:pPr algn="ctr">
              <a:lnSpc>
                <a:spcPct val="100000"/>
              </a:lnSpc>
              <a:tabLst>
                <a:tab pos="0" algn="l"/>
              </a:tabLst>
            </a:pPr>
            <a:r>
              <a:rPr lang="en-CA" sz="2800" b="0" strike="noStrike" spc="-1">
                <a:solidFill>
                  <a:srgbClr val="3E231A"/>
                </a:solidFill>
                <a:latin typeface="Papyrus"/>
                <a:ea typeface="Papyrus"/>
              </a:rPr>
              <a:t>In the late ‘80s WOCC took over the leadership of March for Jesus.  It covered the time of the Billy Graham Mission in Ottawa. As usual, it involved everyone including our dancers.</a:t>
            </a:r>
            <a:endParaRPr lang="en-CA" sz="2800" b="0" strike="noStrike" spc="-1">
              <a:latin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Line 1"/>
          <p:cNvSpPr/>
          <p:nvPr/>
        </p:nvSpPr>
        <p:spPr>
          <a:xfrm>
            <a:off x="558720" y="8751960"/>
            <a:ext cx="11873160" cy="0"/>
          </a:xfrm>
          <a:prstGeom prst="line">
            <a:avLst/>
          </a:prstGeom>
          <a:ln w="25400">
            <a:solidFill>
              <a:schemeClr val="accent4"/>
            </a:solidFill>
            <a:miter/>
          </a:ln>
        </p:spPr>
        <p:style>
          <a:lnRef idx="0">
            <a:scrgbClr r="0" g="0" b="0"/>
          </a:lnRef>
          <a:fillRef idx="0">
            <a:scrgbClr r="0" g="0" b="0"/>
          </a:fillRef>
          <a:effectRef idx="0">
            <a:scrgbClr r="0" g="0" b="0"/>
          </a:effectRef>
          <a:fontRef idx="minor"/>
        </p:style>
      </p:sp>
      <p:sp>
        <p:nvSpPr>
          <p:cNvPr id="227" name="CustomShape 2"/>
          <p:cNvSpPr/>
          <p:nvPr/>
        </p:nvSpPr>
        <p:spPr>
          <a:xfrm>
            <a:off x="529920" y="8801280"/>
            <a:ext cx="11937240" cy="343440"/>
          </a:xfrm>
          <a:prstGeom prst="rect">
            <a:avLst/>
          </a:prstGeom>
          <a:noFill/>
          <a:ln w="12600">
            <a:noFill/>
          </a:ln>
        </p:spPr>
        <p:style>
          <a:lnRef idx="0">
            <a:scrgbClr r="0" g="0" b="0"/>
          </a:lnRef>
          <a:fillRef idx="0">
            <a:scrgbClr r="0" g="0" b="0"/>
          </a:fillRef>
          <a:effectRef idx="0">
            <a:scrgbClr r="0" g="0" b="0"/>
          </a:effectRef>
          <a:fontRef idx="minor"/>
        </p:style>
      </p:sp>
      <p:sp>
        <p:nvSpPr>
          <p:cNvPr id="228" name="Line 3"/>
          <p:cNvSpPr/>
          <p:nvPr/>
        </p:nvSpPr>
        <p:spPr>
          <a:xfrm>
            <a:off x="558720" y="6845760"/>
            <a:ext cx="11882880" cy="0"/>
          </a:xfrm>
          <a:prstGeom prst="line">
            <a:avLst/>
          </a:prstGeom>
          <a:ln w="88900">
            <a:solidFill>
              <a:schemeClr val="accent4"/>
            </a:solidFill>
            <a:miter/>
          </a:ln>
        </p:spPr>
        <p:style>
          <a:lnRef idx="0">
            <a:scrgbClr r="0" g="0" b="0"/>
          </a:lnRef>
          <a:fillRef idx="0">
            <a:scrgbClr r="0" g="0" b="0"/>
          </a:fillRef>
          <a:effectRef idx="0">
            <a:scrgbClr r="0" g="0" b="0"/>
          </a:effectRef>
          <a:fontRef idx="minor"/>
        </p:style>
      </p:sp>
      <p:sp>
        <p:nvSpPr>
          <p:cNvPr id="229" name="CustomShape 4"/>
          <p:cNvSpPr/>
          <p:nvPr/>
        </p:nvSpPr>
        <p:spPr>
          <a:xfrm>
            <a:off x="532800" y="6876000"/>
            <a:ext cx="11933280" cy="1595520"/>
          </a:xfrm>
          <a:prstGeom prst="rect">
            <a:avLst/>
          </a:prstGeom>
          <a:noFill/>
          <a:ln w="12600">
            <a:noFill/>
          </a:ln>
        </p:spPr>
        <p:style>
          <a:lnRef idx="0">
            <a:scrgbClr r="0" g="0" b="0"/>
          </a:lnRef>
          <a:fillRef idx="0">
            <a:scrgbClr r="0" g="0" b="0"/>
          </a:fillRef>
          <a:effectRef idx="0">
            <a:scrgbClr r="0" g="0" b="0"/>
          </a:effectRef>
          <a:fontRef idx="minor"/>
        </p:style>
      </p:sp>
      <p:sp>
        <p:nvSpPr>
          <p:cNvPr id="230" name="CustomShape 5"/>
          <p:cNvSpPr/>
          <p:nvPr/>
        </p:nvSpPr>
        <p:spPr>
          <a:xfrm>
            <a:off x="532800" y="785520"/>
            <a:ext cx="11943000" cy="1494720"/>
          </a:xfrm>
          <a:prstGeom prst="rect">
            <a:avLst/>
          </a:prstGeom>
          <a:noFill/>
          <a:ln w="12600">
            <a:noFill/>
          </a:ln>
        </p:spPr>
        <p:style>
          <a:lnRef idx="0">
            <a:scrgbClr r="0" g="0" b="0"/>
          </a:lnRef>
          <a:fillRef idx="0">
            <a:scrgbClr r="0" g="0" b="0"/>
          </a:fillRef>
          <a:effectRef idx="0">
            <a:scrgbClr r="0" g="0" b="0"/>
          </a:effectRef>
          <a:fontRef idx="minor"/>
        </p:style>
      </p:sp>
      <p:pic>
        <p:nvPicPr>
          <p:cNvPr id="231" name="Image" descr="Image"/>
          <p:cNvPicPr/>
          <p:nvPr/>
        </p:nvPicPr>
        <p:blipFill>
          <a:blip r:embed="rId2"/>
          <a:stretch/>
        </p:blipFill>
        <p:spPr>
          <a:xfrm>
            <a:off x="0" y="626040"/>
            <a:ext cx="13003920" cy="8500680"/>
          </a:xfrm>
          <a:prstGeom prst="rect">
            <a:avLst/>
          </a:prstGeom>
          <a:ln w="12700">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 name="Sea turtle swimming underwater" descr="Sea turtle swimming underwater"/>
          <p:cNvPicPr/>
          <p:nvPr/>
        </p:nvPicPr>
        <p:blipFill>
          <a:blip r:embed="rId2"/>
          <a:srcRect l="5439" t="13836" r="24095" b="491"/>
          <a:stretch/>
        </p:blipFill>
        <p:spPr>
          <a:xfrm>
            <a:off x="0" y="0"/>
            <a:ext cx="13003920" cy="9752760"/>
          </a:xfrm>
          <a:prstGeom prst="rect">
            <a:avLst/>
          </a:prstGeom>
          <a:ln w="0">
            <a:noFill/>
          </a:ln>
        </p:spPr>
      </p:pic>
      <p:sp>
        <p:nvSpPr>
          <p:cNvPr id="233" name="Line 1"/>
          <p:cNvSpPr/>
          <p:nvPr/>
        </p:nvSpPr>
        <p:spPr>
          <a:xfrm>
            <a:off x="558720" y="8751960"/>
            <a:ext cx="11873160" cy="0"/>
          </a:xfrm>
          <a:prstGeom prst="line">
            <a:avLst/>
          </a:prstGeom>
          <a:ln w="25400">
            <a:solidFill>
              <a:schemeClr val="accent4"/>
            </a:solidFill>
            <a:miter/>
          </a:ln>
        </p:spPr>
        <p:style>
          <a:lnRef idx="0">
            <a:scrgbClr r="0" g="0" b="0"/>
          </a:lnRef>
          <a:fillRef idx="0">
            <a:scrgbClr r="0" g="0" b="0"/>
          </a:fillRef>
          <a:effectRef idx="0">
            <a:scrgbClr r="0" g="0" b="0"/>
          </a:effectRef>
          <a:fontRef idx="minor"/>
        </p:style>
      </p:sp>
      <p:sp>
        <p:nvSpPr>
          <p:cNvPr id="234" name="CustomShape 2"/>
          <p:cNvSpPr/>
          <p:nvPr/>
        </p:nvSpPr>
        <p:spPr>
          <a:xfrm>
            <a:off x="529920" y="8801280"/>
            <a:ext cx="11937240" cy="343440"/>
          </a:xfrm>
          <a:prstGeom prst="rect">
            <a:avLst/>
          </a:prstGeom>
          <a:noFill/>
          <a:ln w="12600">
            <a:noFill/>
          </a:ln>
        </p:spPr>
        <p:style>
          <a:lnRef idx="0">
            <a:scrgbClr r="0" g="0" b="0"/>
          </a:lnRef>
          <a:fillRef idx="0">
            <a:scrgbClr r="0" g="0" b="0"/>
          </a:fillRef>
          <a:effectRef idx="0">
            <a:scrgbClr r="0" g="0" b="0"/>
          </a:effectRef>
          <a:fontRef idx="minor"/>
        </p:style>
        <p:txBody>
          <a:bodyPr lIns="27000" tIns="27000" rIns="27000" bIns="27000">
            <a:noAutofit/>
          </a:bodyPr>
          <a:lstStyle/>
          <a:p>
            <a:pPr>
              <a:lnSpc>
                <a:spcPct val="100000"/>
              </a:lnSpc>
              <a:tabLst>
                <a:tab pos="0" algn="l"/>
              </a:tabLst>
            </a:pPr>
            <a:r>
              <a:rPr lang="en-CA" sz="1800" b="1" strike="noStrike" cap="all" spc="94">
                <a:solidFill>
                  <a:srgbClr val="FFFFFF"/>
                </a:solidFill>
                <a:latin typeface="Founders Grotesk Condensed"/>
                <a:ea typeface="Founders Grotesk Condensed"/>
              </a:rPr>
              <a:t>Ken Hall     March 26,2023</a:t>
            </a:r>
            <a:endParaRPr lang="en-CA" sz="1800" b="0" strike="noStrike" spc="-1">
              <a:latin typeface="Arial"/>
            </a:endParaRPr>
          </a:p>
        </p:txBody>
      </p:sp>
      <p:sp>
        <p:nvSpPr>
          <p:cNvPr id="235" name="Line 3"/>
          <p:cNvSpPr/>
          <p:nvPr/>
        </p:nvSpPr>
        <p:spPr>
          <a:xfrm>
            <a:off x="583560" y="7020000"/>
            <a:ext cx="11882880" cy="0"/>
          </a:xfrm>
          <a:prstGeom prst="line">
            <a:avLst/>
          </a:prstGeom>
          <a:ln w="88900">
            <a:solidFill>
              <a:schemeClr val="accent4"/>
            </a:solidFill>
            <a:miter/>
          </a:ln>
        </p:spPr>
        <p:style>
          <a:lnRef idx="0">
            <a:scrgbClr r="0" g="0" b="0"/>
          </a:lnRef>
          <a:fillRef idx="0">
            <a:scrgbClr r="0" g="0" b="0"/>
          </a:fillRef>
          <a:effectRef idx="0">
            <a:scrgbClr r="0" g="0" b="0"/>
          </a:effectRef>
          <a:fontRef idx="minor"/>
        </p:style>
      </p:sp>
      <p:sp>
        <p:nvSpPr>
          <p:cNvPr id="236" name="CustomShape 4"/>
          <p:cNvSpPr/>
          <p:nvPr/>
        </p:nvSpPr>
        <p:spPr>
          <a:xfrm>
            <a:off x="532800" y="6876000"/>
            <a:ext cx="11933280" cy="1595520"/>
          </a:xfrm>
          <a:prstGeom prst="rect">
            <a:avLst/>
          </a:prstGeom>
          <a:noFill/>
          <a:ln w="12600">
            <a:noFill/>
          </a:ln>
        </p:spPr>
        <p:style>
          <a:lnRef idx="0">
            <a:scrgbClr r="0" g="0" b="0"/>
          </a:lnRef>
          <a:fillRef idx="0">
            <a:scrgbClr r="0" g="0" b="0"/>
          </a:fillRef>
          <a:effectRef idx="0">
            <a:scrgbClr r="0" g="0" b="0"/>
          </a:effectRef>
          <a:fontRef idx="minor"/>
        </p:style>
        <p:txBody>
          <a:bodyPr lIns="27000" tIns="27000" rIns="27000" bIns="27000" anchor="b">
            <a:normAutofit fontScale="55000"/>
          </a:bodyPr>
          <a:lstStyle/>
          <a:p>
            <a:pPr>
              <a:lnSpc>
                <a:spcPct val="70000"/>
              </a:lnSpc>
              <a:tabLst>
                <a:tab pos="0" algn="l"/>
              </a:tabLst>
            </a:pPr>
            <a:r>
              <a:rPr lang="en-CA" sz="9000" b="0" strike="noStrike" spc="-202">
                <a:solidFill>
                  <a:srgbClr val="FFFFFF"/>
                </a:solidFill>
                <a:latin typeface="Founders Grotesk Semibold"/>
                <a:ea typeface="Founders Grotesk Semibold"/>
              </a:rPr>
              <a:t>1311 Pinecrest Rd. 1990</a:t>
            </a:r>
            <a:endParaRPr lang="en-CA" sz="9000" b="0" strike="noStrike" spc="-1">
              <a:latin typeface="Arial"/>
            </a:endParaRPr>
          </a:p>
        </p:txBody>
      </p:sp>
      <p:pic>
        <p:nvPicPr>
          <p:cNvPr id="237" name="1311 Pinecrest Rd..jpg" descr="1311 Pinecrest Rd..jpg"/>
          <p:cNvPicPr/>
          <p:nvPr/>
        </p:nvPicPr>
        <p:blipFill>
          <a:blip r:embed="rId3"/>
          <a:stretch/>
        </p:blipFill>
        <p:spPr>
          <a:xfrm>
            <a:off x="2685600" y="0"/>
            <a:ext cx="7205400" cy="6970320"/>
          </a:xfrm>
          <a:prstGeom prst="rect">
            <a:avLst/>
          </a:prstGeom>
          <a:ln w="12700">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CustomShape 1"/>
          <p:cNvSpPr/>
          <p:nvPr/>
        </p:nvSpPr>
        <p:spPr>
          <a:xfrm>
            <a:off x="1270080" y="934920"/>
            <a:ext cx="10464120" cy="73958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b">
            <a:noAutofit/>
          </a:bodyPr>
          <a:lstStyle/>
          <a:p>
            <a:pPr algn="ctr">
              <a:lnSpc>
                <a:spcPct val="100000"/>
              </a:lnSpc>
              <a:tabLst>
                <a:tab pos="0" algn="l"/>
              </a:tabLst>
            </a:pPr>
            <a:r>
              <a:rPr lang="en-CA" sz="4600" b="0" strike="noStrike" spc="-1">
                <a:solidFill>
                  <a:srgbClr val="3E231A"/>
                </a:solidFill>
                <a:latin typeface="Papyrus"/>
                <a:ea typeface="Papyrus"/>
              </a:rPr>
              <a:t>Into 2000’s</a:t>
            </a:r>
            <a:br/>
            <a:r>
              <a:rPr lang="en-CA" sz="4600" b="0" strike="noStrike" spc="-1">
                <a:solidFill>
                  <a:srgbClr val="3E231A"/>
                </a:solidFill>
                <a:latin typeface="Papyrus"/>
                <a:ea typeface="Papyrus"/>
              </a:rPr>
              <a:t>After our experience of renewal in 1994 we recognized our need of permanent facilities.  In 2000 this building was brought to our attention.  With many challenges we bought it, renovated it with our own labour and moved into it in 2001. </a:t>
            </a:r>
            <a:endParaRPr lang="en-CA" sz="4600" b="0" strike="noStrike" spc="-1">
              <a:latin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CustomShape 1"/>
          <p:cNvSpPr/>
          <p:nvPr/>
        </p:nvSpPr>
        <p:spPr>
          <a:xfrm>
            <a:off x="951120" y="1994040"/>
            <a:ext cx="10464120" cy="528696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b">
            <a:noAutofit/>
          </a:bodyPr>
          <a:lstStyle/>
          <a:p>
            <a:pPr algn="ctr">
              <a:lnSpc>
                <a:spcPct val="100000"/>
              </a:lnSpc>
              <a:tabLst>
                <a:tab pos="0" algn="l"/>
              </a:tabLst>
            </a:pPr>
            <a:r>
              <a:rPr lang="en-CA" sz="4300" b="0" strike="noStrike" spc="-1">
                <a:solidFill>
                  <a:srgbClr val="3E231A"/>
                </a:solidFill>
                <a:latin typeface="Papyrus"/>
                <a:ea typeface="Papyrus"/>
              </a:rPr>
              <a:t>The church grew to the point that two services were needed.  In answer to prayer Pinecrest Cemetery was willing to sell us one and one half acres. In 1972 we moved into the new building and sold 1311 Pinecrest.. </a:t>
            </a:r>
            <a:endParaRPr lang="en-CA" sz="4300" b="0" strike="noStrike" spc="-1">
              <a:latin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 name="Sea turtle swimming underwater" descr="Sea turtle swimming underwater"/>
          <p:cNvPicPr/>
          <p:nvPr/>
        </p:nvPicPr>
        <p:blipFill>
          <a:blip r:embed="rId2"/>
          <a:srcRect t="2903" b="2903"/>
          <a:stretch/>
        </p:blipFill>
        <p:spPr>
          <a:xfrm>
            <a:off x="-3441600" y="-306000"/>
            <a:ext cx="16466400" cy="10365120"/>
          </a:xfrm>
          <a:prstGeom prst="rect">
            <a:avLst/>
          </a:prstGeom>
          <a:ln w="0">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CustomShape 1"/>
          <p:cNvSpPr/>
          <p:nvPr/>
        </p:nvSpPr>
        <p:spPr>
          <a:xfrm>
            <a:off x="1270080" y="521280"/>
            <a:ext cx="10464120" cy="822852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b">
            <a:noAutofit/>
          </a:bodyPr>
          <a:lstStyle/>
          <a:p>
            <a:pPr algn="ctr">
              <a:lnSpc>
                <a:spcPct val="100000"/>
              </a:lnSpc>
              <a:tabLst>
                <a:tab pos="0" algn="l"/>
              </a:tabLst>
            </a:pPr>
            <a:r>
              <a:rPr lang="en-CA" sz="3459" b="0" strike="noStrike" spc="-1">
                <a:solidFill>
                  <a:srgbClr val="3E231A"/>
                </a:solidFill>
                <a:latin typeface="Papyrus"/>
                <a:ea typeface="Papyrus"/>
              </a:rPr>
              <a:t>WOCC &amp; Greenbank Churches</a:t>
            </a:r>
            <a:br/>
            <a:br/>
            <a:r>
              <a:rPr lang="en-CA" sz="3459" b="0" strike="noStrike" spc="-1">
                <a:solidFill>
                  <a:srgbClr val="3E231A"/>
                </a:solidFill>
                <a:latin typeface="Papyrus"/>
                <a:ea typeface="Papyrus"/>
              </a:rPr>
              <a:t>In 2005 Queensway West Baptist Church became Greenbank Church and embraced the gifts and ministries of the Holy Spirit.</a:t>
            </a:r>
            <a:br/>
            <a:r>
              <a:rPr lang="en-CA" sz="3459" b="0" strike="noStrike" spc="-1">
                <a:solidFill>
                  <a:srgbClr val="3E231A"/>
                </a:solidFill>
                <a:latin typeface="Papyrus"/>
                <a:ea typeface="Papyrus"/>
              </a:rPr>
              <a:t>In 2006 they sought reconciliation with those of us who had been dismissed in 1973 and blessed us as our parent church.  2011 marked Greenbank’s 50th.  Ken &amp; Lois returned to GCC as interim in 2012. In 2013 WOCC celebrated its 40th Anniversary joined by Greenbank. Greenbank morphed into Ottawa Vineyard in 2016 and is prospering.</a:t>
            </a:r>
            <a:endParaRPr lang="en-CA" sz="3459" b="0" strike="noStrike" spc="-1">
              <a:latin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 name="Sea turtle swimming underwater" descr="Sea turtle swimming underwater"/>
          <p:cNvPicPr/>
          <p:nvPr/>
        </p:nvPicPr>
        <p:blipFill>
          <a:blip r:embed="rId2"/>
          <a:srcRect l="11113"/>
          <a:stretch/>
        </p:blipFill>
        <p:spPr>
          <a:xfrm>
            <a:off x="0" y="0"/>
            <a:ext cx="13003920" cy="9752760"/>
          </a:xfrm>
          <a:prstGeom prst="rect">
            <a:avLst/>
          </a:prstGeom>
          <a:ln w="0">
            <a:noFill/>
          </a:ln>
        </p:spPr>
      </p:pic>
      <p:sp>
        <p:nvSpPr>
          <p:cNvPr id="242" name="Line 1"/>
          <p:cNvSpPr/>
          <p:nvPr/>
        </p:nvSpPr>
        <p:spPr>
          <a:xfrm>
            <a:off x="558720" y="8751960"/>
            <a:ext cx="11873160" cy="0"/>
          </a:xfrm>
          <a:prstGeom prst="line">
            <a:avLst/>
          </a:prstGeom>
          <a:ln w="25400">
            <a:solidFill>
              <a:schemeClr val="accent4"/>
            </a:solidFill>
            <a:miter/>
          </a:ln>
        </p:spPr>
        <p:style>
          <a:lnRef idx="0">
            <a:scrgbClr r="0" g="0" b="0"/>
          </a:lnRef>
          <a:fillRef idx="0">
            <a:scrgbClr r="0" g="0" b="0"/>
          </a:fillRef>
          <a:effectRef idx="0">
            <a:scrgbClr r="0" g="0" b="0"/>
          </a:effectRef>
          <a:fontRef idx="minor"/>
        </p:style>
      </p:sp>
      <p:sp>
        <p:nvSpPr>
          <p:cNvPr id="243" name="Line 2"/>
          <p:cNvSpPr/>
          <p:nvPr/>
        </p:nvSpPr>
        <p:spPr>
          <a:xfrm>
            <a:off x="558720" y="6845760"/>
            <a:ext cx="11882880" cy="0"/>
          </a:xfrm>
          <a:prstGeom prst="line">
            <a:avLst/>
          </a:prstGeom>
          <a:ln w="88900">
            <a:solidFill>
              <a:schemeClr val="accent4"/>
            </a:solidFill>
            <a:miter/>
          </a:ln>
        </p:spPr>
        <p:style>
          <a:lnRef idx="0">
            <a:scrgbClr r="0" g="0" b="0"/>
          </a:lnRef>
          <a:fillRef idx="0">
            <a:scrgbClr r="0" g="0" b="0"/>
          </a:fillRef>
          <a:effectRef idx="0">
            <a:scrgbClr r="0" g="0" b="0"/>
          </a:effectRef>
          <a:fontRef idx="minor"/>
        </p:style>
      </p:sp>
      <p:sp>
        <p:nvSpPr>
          <p:cNvPr id="244" name="CustomShape 3"/>
          <p:cNvSpPr/>
          <p:nvPr/>
        </p:nvSpPr>
        <p:spPr>
          <a:xfrm>
            <a:off x="532800" y="6876000"/>
            <a:ext cx="11933280" cy="1595520"/>
          </a:xfrm>
          <a:prstGeom prst="rect">
            <a:avLst/>
          </a:prstGeom>
          <a:noFill/>
          <a:ln w="12600">
            <a:noFill/>
          </a:ln>
        </p:spPr>
        <p:style>
          <a:lnRef idx="0">
            <a:scrgbClr r="0" g="0" b="0"/>
          </a:lnRef>
          <a:fillRef idx="0">
            <a:scrgbClr r="0" g="0" b="0"/>
          </a:fillRef>
          <a:effectRef idx="0">
            <a:scrgbClr r="0" g="0" b="0"/>
          </a:effectRef>
          <a:fontRef idx="minor"/>
        </p:style>
        <p:txBody>
          <a:bodyPr lIns="27000" tIns="27000" rIns="27000" bIns="27000" anchor="b">
            <a:noAutofit/>
          </a:bodyPr>
          <a:lstStyle/>
          <a:p>
            <a:pPr>
              <a:lnSpc>
                <a:spcPct val="70000"/>
              </a:lnSpc>
              <a:tabLst>
                <a:tab pos="0" algn="l"/>
              </a:tabLst>
            </a:pPr>
            <a:r>
              <a:rPr lang="en-CA" sz="4200" b="0" strike="noStrike" spc="-100">
                <a:solidFill>
                  <a:srgbClr val="FFFFFF"/>
                </a:solidFill>
                <a:latin typeface="Founders Grotesk Semibold"/>
                <a:ea typeface="Founders Grotesk Semibold"/>
              </a:rPr>
              <a:t>Celebration of Reconciliation between Queensway West/Greenbank Church and West Ottawa CC. Nov. 2016</a:t>
            </a:r>
            <a:endParaRPr lang="en-CA" sz="4200" b="0" strike="noStrike" spc="-1">
              <a:latin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Sea turtle swimming underwater" descr="Sea turtle swimming underwater"/>
          <p:cNvPicPr/>
          <p:nvPr/>
        </p:nvPicPr>
        <p:blipFill>
          <a:blip r:embed="rId2"/>
          <a:stretch/>
        </p:blipFill>
        <p:spPr>
          <a:xfrm>
            <a:off x="360" y="360"/>
            <a:ext cx="13003920" cy="9752760"/>
          </a:xfrm>
          <a:prstGeom prst="rect">
            <a:avLst/>
          </a:prstGeom>
          <a:ln w="0">
            <a:noFill/>
          </a:ln>
        </p:spPr>
      </p:pic>
      <p:sp>
        <p:nvSpPr>
          <p:cNvPr id="167" name="Line 1"/>
          <p:cNvSpPr/>
          <p:nvPr/>
        </p:nvSpPr>
        <p:spPr>
          <a:xfrm>
            <a:off x="558720" y="8751960"/>
            <a:ext cx="11873160" cy="0"/>
          </a:xfrm>
          <a:prstGeom prst="line">
            <a:avLst/>
          </a:prstGeom>
          <a:ln w="25400">
            <a:solidFill>
              <a:schemeClr val="accent4"/>
            </a:solidFill>
            <a:miter/>
          </a:ln>
        </p:spPr>
        <p:style>
          <a:lnRef idx="0">
            <a:scrgbClr r="0" g="0" b="0"/>
          </a:lnRef>
          <a:fillRef idx="0">
            <a:scrgbClr r="0" g="0" b="0"/>
          </a:fillRef>
          <a:effectRef idx="0">
            <a:scrgbClr r="0" g="0" b="0"/>
          </a:effectRef>
          <a:fontRef idx="minor"/>
        </p:style>
      </p:sp>
      <p:sp>
        <p:nvSpPr>
          <p:cNvPr id="168" name="Line 2"/>
          <p:cNvSpPr/>
          <p:nvPr/>
        </p:nvSpPr>
        <p:spPr>
          <a:xfrm>
            <a:off x="558720" y="6845760"/>
            <a:ext cx="11882880" cy="0"/>
          </a:xfrm>
          <a:prstGeom prst="line">
            <a:avLst/>
          </a:prstGeom>
          <a:ln w="88900">
            <a:solidFill>
              <a:schemeClr val="accent4"/>
            </a:solidFill>
            <a:miter/>
          </a:ln>
        </p:spPr>
        <p:style>
          <a:lnRef idx="0">
            <a:scrgbClr r="0" g="0" b="0"/>
          </a:lnRef>
          <a:fillRef idx="0">
            <a:scrgbClr r="0" g="0" b="0"/>
          </a:fillRef>
          <a:effectRef idx="0">
            <a:scrgbClr r="0" g="0" b="0"/>
          </a:effectRef>
          <a:fontRef idx="minor"/>
        </p:style>
      </p:sp>
      <p:sp>
        <p:nvSpPr>
          <p:cNvPr id="169" name="CustomShape 3"/>
          <p:cNvSpPr/>
          <p:nvPr/>
        </p:nvSpPr>
        <p:spPr>
          <a:xfrm>
            <a:off x="540000" y="7039800"/>
            <a:ext cx="11933280" cy="1431360"/>
          </a:xfrm>
          <a:prstGeom prst="rect">
            <a:avLst/>
          </a:prstGeom>
          <a:noFill/>
          <a:ln w="12600">
            <a:noFill/>
          </a:ln>
        </p:spPr>
        <p:style>
          <a:lnRef idx="0">
            <a:scrgbClr r="0" g="0" b="0"/>
          </a:lnRef>
          <a:fillRef idx="0">
            <a:scrgbClr r="0" g="0" b="0"/>
          </a:fillRef>
          <a:effectRef idx="0">
            <a:scrgbClr r="0" g="0" b="0"/>
          </a:effectRef>
          <a:fontRef idx="minor"/>
        </p:style>
        <p:txBody>
          <a:bodyPr lIns="27000" tIns="27000" rIns="27000" bIns="27000" anchor="ctr">
            <a:noAutofit/>
          </a:bodyPr>
          <a:lstStyle/>
          <a:p>
            <a:pPr>
              <a:lnSpc>
                <a:spcPct val="70000"/>
              </a:lnSpc>
              <a:tabLst>
                <a:tab pos="0" algn="l"/>
              </a:tabLst>
            </a:pPr>
            <a:r>
              <a:rPr lang="en-CA" sz="7200" b="0" strike="noStrike" spc="-301">
                <a:solidFill>
                  <a:srgbClr val="FFFFFF"/>
                </a:solidFill>
                <a:latin typeface="Founders Grotesk Semibold"/>
                <a:ea typeface="Founders Grotesk Semibold"/>
              </a:rPr>
              <a:t>51 Greenbank Rd. 1972 </a:t>
            </a:r>
            <a:endParaRPr lang="en-CA" sz="7200" b="0" strike="noStrike" spc="-1">
              <a:latin typeface="Arial"/>
            </a:endParaRPr>
          </a:p>
        </p:txBody>
      </p:sp>
      <p:sp>
        <p:nvSpPr>
          <p:cNvPr id="170" name="CustomShape 4"/>
          <p:cNvSpPr/>
          <p:nvPr/>
        </p:nvSpPr>
        <p:spPr>
          <a:xfrm>
            <a:off x="709560" y="533880"/>
            <a:ext cx="11943000" cy="832320"/>
          </a:xfrm>
          <a:prstGeom prst="rect">
            <a:avLst/>
          </a:prstGeom>
          <a:noFill/>
          <a:ln w="12600">
            <a:noFill/>
          </a:ln>
        </p:spPr>
        <p:style>
          <a:lnRef idx="0">
            <a:scrgbClr r="0" g="0" b="0"/>
          </a:lnRef>
          <a:fillRef idx="0">
            <a:scrgbClr r="0" g="0" b="0"/>
          </a:fillRef>
          <a:effectRef idx="0">
            <a:scrgbClr r="0" g="0" b="0"/>
          </a:effectRef>
          <a:fontRef idx="minor"/>
        </p:style>
        <p:txBody>
          <a:bodyPr lIns="27000" tIns="27000" rIns="27000" bIns="27000" anchor="ctr">
            <a:noAutofit/>
          </a:bodyPr>
          <a:lstStyle/>
          <a:p>
            <a:pPr algn="ctr">
              <a:lnSpc>
                <a:spcPct val="80000"/>
              </a:lnSpc>
              <a:tabLst>
                <a:tab pos="0" algn="l"/>
              </a:tabLst>
            </a:pPr>
            <a:r>
              <a:rPr lang="en-CA" sz="4000" b="0" strike="noStrike" spc="-49">
                <a:solidFill>
                  <a:srgbClr val="000034"/>
                </a:solidFill>
                <a:latin typeface="Founders Grotesk"/>
                <a:ea typeface="Founders Grotesk"/>
              </a:rPr>
              <a:t>Queensway West Baptist Church Reno 1999</a:t>
            </a:r>
            <a:endParaRPr lang="en-CA" sz="4000" b="0" strike="noStrike" spc="-1">
              <a:latin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CustomShape 1"/>
          <p:cNvSpPr/>
          <p:nvPr/>
        </p:nvSpPr>
        <p:spPr>
          <a:xfrm>
            <a:off x="1270080" y="764640"/>
            <a:ext cx="10464120" cy="70808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b">
            <a:noAutofit/>
          </a:bodyPr>
          <a:lstStyle/>
          <a:p>
            <a:pPr algn="ctr">
              <a:lnSpc>
                <a:spcPct val="100000"/>
              </a:lnSpc>
              <a:tabLst>
                <a:tab pos="0" algn="l"/>
              </a:tabLst>
            </a:pPr>
            <a:r>
              <a:rPr lang="en-CA" sz="3500" b="0" strike="noStrike" spc="-1">
                <a:solidFill>
                  <a:srgbClr val="3E231A"/>
                </a:solidFill>
                <a:latin typeface="Papyrus"/>
                <a:ea typeface="Papyrus"/>
              </a:rPr>
              <a:t>In 1972 Renewal came to Canada through the Suterra brothers. It was a movement of repentance starting with husbands and wives. It touched the whole church. Afterglow sharing followed the evening service. A circle of people prayed, sang and shared for hours. Then in spring 1973 God sent the Jesus’ People to Ottawa. Jim and Candace Finnigan were singing and sharing on Sparks St. They were invited to speak to the QWBC youth group called “The Way People”</a:t>
            </a:r>
            <a:endParaRPr lang="en-CA" sz="3500" b="0" strike="noStrike" spc="-1">
              <a:latin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Sea turtle swimming underwater" descr="Sea turtle swimming underwater"/>
          <p:cNvPicPr/>
          <p:nvPr/>
        </p:nvPicPr>
        <p:blipFill>
          <a:blip r:embed="rId2"/>
          <a:srcRect b="43764"/>
          <a:stretch/>
        </p:blipFill>
        <p:spPr>
          <a:xfrm>
            <a:off x="720" y="0"/>
            <a:ext cx="13003920" cy="9752760"/>
          </a:xfrm>
          <a:prstGeom prst="rect">
            <a:avLst/>
          </a:prstGeom>
          <a:ln w="0">
            <a:noFill/>
          </a:ln>
        </p:spPr>
      </p:pic>
      <p:sp>
        <p:nvSpPr>
          <p:cNvPr id="173" name="Line 1"/>
          <p:cNvSpPr/>
          <p:nvPr/>
        </p:nvSpPr>
        <p:spPr>
          <a:xfrm>
            <a:off x="558720" y="8751960"/>
            <a:ext cx="11873160" cy="0"/>
          </a:xfrm>
          <a:prstGeom prst="line">
            <a:avLst/>
          </a:prstGeom>
          <a:ln w="25400">
            <a:solidFill>
              <a:schemeClr val="accent4"/>
            </a:solidFill>
            <a:miter/>
          </a:ln>
        </p:spPr>
        <p:style>
          <a:lnRef idx="0">
            <a:scrgbClr r="0" g="0" b="0"/>
          </a:lnRef>
          <a:fillRef idx="0">
            <a:scrgbClr r="0" g="0" b="0"/>
          </a:fillRef>
          <a:effectRef idx="0">
            <a:scrgbClr r="0" g="0" b="0"/>
          </a:effectRef>
          <a:fontRef idx="minor"/>
        </p:style>
      </p:sp>
      <p:sp>
        <p:nvSpPr>
          <p:cNvPr id="174" name="CustomShape 2"/>
          <p:cNvSpPr/>
          <p:nvPr/>
        </p:nvSpPr>
        <p:spPr>
          <a:xfrm>
            <a:off x="532800" y="785520"/>
            <a:ext cx="12247200" cy="1006560"/>
          </a:xfrm>
          <a:prstGeom prst="rect">
            <a:avLst/>
          </a:prstGeom>
          <a:noFill/>
          <a:ln w="12600">
            <a:noFill/>
          </a:ln>
        </p:spPr>
        <p:style>
          <a:lnRef idx="0">
            <a:scrgbClr r="0" g="0" b="0"/>
          </a:lnRef>
          <a:fillRef idx="0">
            <a:scrgbClr r="0" g="0" b="0"/>
          </a:fillRef>
          <a:effectRef idx="0">
            <a:scrgbClr r="0" g="0" b="0"/>
          </a:effectRef>
          <a:fontRef idx="minor"/>
        </p:style>
        <p:txBody>
          <a:bodyPr lIns="27000" tIns="27000" rIns="27000" bIns="27000">
            <a:noAutofit/>
          </a:bodyPr>
          <a:lstStyle/>
          <a:p>
            <a:pPr>
              <a:lnSpc>
                <a:spcPct val="80000"/>
              </a:lnSpc>
              <a:tabLst>
                <a:tab pos="0" algn="l"/>
              </a:tabLst>
            </a:pPr>
            <a:r>
              <a:rPr lang="en-CA" sz="4800" b="0" strike="noStrike" spc="-100">
                <a:solidFill>
                  <a:srgbClr val="FFFFFF"/>
                </a:solidFill>
                <a:latin typeface="Founders Grotesk"/>
                <a:ea typeface="Founders Grotesk"/>
              </a:rPr>
              <a:t>Jim Finnigan 40 years later 2013 (see FB)</a:t>
            </a:r>
            <a:endParaRPr lang="en-CA" sz="4800" b="0" strike="noStrike" spc="-1">
              <a:latin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CustomShape 1"/>
          <p:cNvSpPr/>
          <p:nvPr/>
        </p:nvSpPr>
        <p:spPr>
          <a:xfrm>
            <a:off x="1270080" y="1689120"/>
            <a:ext cx="10464120" cy="6766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b">
            <a:noAutofit/>
          </a:bodyPr>
          <a:lstStyle/>
          <a:p>
            <a:pPr algn="ctr">
              <a:lnSpc>
                <a:spcPct val="100000"/>
              </a:lnSpc>
              <a:tabLst>
                <a:tab pos="0" algn="l"/>
              </a:tabLst>
            </a:pPr>
            <a:r>
              <a:rPr lang="en-CA" sz="3600" b="0" strike="noStrike" spc="-1">
                <a:solidFill>
                  <a:srgbClr val="3E231A"/>
                </a:solidFill>
                <a:latin typeface="Papyrus"/>
                <a:ea typeface="Papyrus"/>
              </a:rPr>
              <a:t>Jim and Candace came to speak to the youth at QWBC early summer “72.  Many were baptized in the Holy Spirit.  One guy came to Christ when he saw it. They took him up to the river and baptized him. The church polarized.  In 1973 about half of us left. By August a new church had formed.  Again Alan and Catherine Younger, the youth leaders, were the catalysts. The new group invited Lois and me to come to pastor Church of the Way.</a:t>
            </a:r>
            <a:endParaRPr lang="en-CA" sz="3600" b="0" strike="noStrike" spc="-1">
              <a:latin typeface="Arial"/>
            </a:endParaRPr>
          </a:p>
        </p:txBody>
      </p:sp>
      <p:sp>
        <p:nvSpPr>
          <p:cNvPr id="176" name="CustomShape 2"/>
          <p:cNvSpPr/>
          <p:nvPr/>
        </p:nvSpPr>
        <p:spPr>
          <a:xfrm>
            <a:off x="1270080" y="8705160"/>
            <a:ext cx="10464120" cy="148680"/>
          </a:xfrm>
          <a:prstGeom prst="rect">
            <a:avLst/>
          </a:prstGeom>
          <a:noFill/>
          <a:ln w="12600">
            <a:noFill/>
          </a:ln>
        </p:spPr>
        <p:style>
          <a:lnRef idx="0">
            <a:scrgbClr r="0" g="0" b="0"/>
          </a:lnRef>
          <a:fillRef idx="0">
            <a:scrgbClr r="0" g="0" b="0"/>
          </a:fillRef>
          <a:effectRef idx="0">
            <a:scrgbClr r="0" g="0" b="0"/>
          </a:effectRef>
          <a:fontRef idx="minor"/>
        </p:style>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CustomShape 1"/>
          <p:cNvSpPr/>
          <p:nvPr/>
        </p:nvSpPr>
        <p:spPr>
          <a:xfrm>
            <a:off x="1270080" y="2623680"/>
            <a:ext cx="10464120" cy="45054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b">
            <a:normAutofit fontScale="78000"/>
          </a:bodyPr>
          <a:lstStyle/>
          <a:p>
            <a:pPr algn="ctr">
              <a:lnSpc>
                <a:spcPct val="100000"/>
              </a:lnSpc>
              <a:tabLst>
                <a:tab pos="0" algn="l"/>
              </a:tabLst>
            </a:pPr>
            <a:r>
              <a:rPr lang="en-CA" sz="3200" b="0" strike="noStrike" spc="-1">
                <a:solidFill>
                  <a:srgbClr val="3E231A"/>
                </a:solidFill>
                <a:latin typeface="Papyrus"/>
                <a:ea typeface="Papyrus"/>
              </a:rPr>
              <a:t>We quickly became connected to the Jesus’ People (JP) movement. We promoted outreach concerts in parks and malls. Terry Sheppard, an evangelist from NYC came several times. The first time was to speak at the Baptist church just before the split.  Many were impacted by his message.  Other JP speakers followed.  Terry performed the first marriage in our new community.  Our first meeting place was in St. Richard’s Church on Merivale Rd.</a:t>
            </a:r>
            <a:endParaRPr lang="en-CA" sz="3200" b="0" strike="noStrike" spc="-1">
              <a:latin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Sea turtle swimming underwater" descr="Sea turtle swimming underwater"/>
          <p:cNvPicPr/>
          <p:nvPr/>
        </p:nvPicPr>
        <p:blipFill>
          <a:blip r:embed="rId2"/>
          <a:srcRect r="11111"/>
          <a:stretch/>
        </p:blipFill>
        <p:spPr>
          <a:xfrm>
            <a:off x="0" y="0"/>
            <a:ext cx="13003920" cy="9752760"/>
          </a:xfrm>
          <a:prstGeom prst="rect">
            <a:avLst/>
          </a:prstGeom>
          <a:ln w="0">
            <a:noFill/>
          </a:ln>
        </p:spPr>
      </p:pic>
      <p:sp>
        <p:nvSpPr>
          <p:cNvPr id="179" name="Line 1"/>
          <p:cNvSpPr/>
          <p:nvPr/>
        </p:nvSpPr>
        <p:spPr>
          <a:xfrm>
            <a:off x="558720" y="8751960"/>
            <a:ext cx="11873160" cy="0"/>
          </a:xfrm>
          <a:prstGeom prst="line">
            <a:avLst/>
          </a:prstGeom>
          <a:ln w="25400">
            <a:solidFill>
              <a:schemeClr val="accent4"/>
            </a:solidFill>
            <a:miter/>
          </a:ln>
        </p:spPr>
        <p:style>
          <a:lnRef idx="0">
            <a:scrgbClr r="0" g="0" b="0"/>
          </a:lnRef>
          <a:fillRef idx="0">
            <a:scrgbClr r="0" g="0" b="0"/>
          </a:fillRef>
          <a:effectRef idx="0">
            <a:scrgbClr r="0" g="0" b="0"/>
          </a:effectRef>
          <a:fontRef idx="minor"/>
        </p:style>
      </p:sp>
      <p:sp>
        <p:nvSpPr>
          <p:cNvPr id="180" name="Line 2"/>
          <p:cNvSpPr/>
          <p:nvPr/>
        </p:nvSpPr>
        <p:spPr>
          <a:xfrm>
            <a:off x="558720" y="6845760"/>
            <a:ext cx="11882880" cy="0"/>
          </a:xfrm>
          <a:prstGeom prst="line">
            <a:avLst/>
          </a:prstGeom>
          <a:ln w="88900">
            <a:solidFill>
              <a:schemeClr val="accent4"/>
            </a:solidFill>
            <a:miter/>
          </a:ln>
        </p:spPr>
        <p:style>
          <a:lnRef idx="0">
            <a:scrgbClr r="0" g="0" b="0"/>
          </a:lnRef>
          <a:fillRef idx="0">
            <a:scrgbClr r="0" g="0" b="0"/>
          </a:fillRef>
          <a:effectRef idx="0">
            <a:scrgbClr r="0" g="0" b="0"/>
          </a:effectRef>
          <a:fontRef idx="minor"/>
        </p:style>
      </p:sp>
      <p:sp>
        <p:nvSpPr>
          <p:cNvPr id="181" name="CustomShape 3"/>
          <p:cNvSpPr/>
          <p:nvPr/>
        </p:nvSpPr>
        <p:spPr>
          <a:xfrm>
            <a:off x="817560" y="7226640"/>
            <a:ext cx="10144800" cy="1348920"/>
          </a:xfrm>
          <a:prstGeom prst="rect">
            <a:avLst/>
          </a:prstGeom>
          <a:solidFill>
            <a:srgbClr val="FFFFFF"/>
          </a:solidFill>
          <a:ln w="12600">
            <a:noFill/>
          </a:ln>
        </p:spPr>
        <p:style>
          <a:lnRef idx="0">
            <a:scrgbClr r="0" g="0" b="0"/>
          </a:lnRef>
          <a:fillRef idx="0">
            <a:scrgbClr r="0" g="0" b="0"/>
          </a:fillRef>
          <a:effectRef idx="0">
            <a:scrgbClr r="0" g="0" b="0"/>
          </a:effectRef>
          <a:fontRef idx="minor"/>
        </p:style>
        <p:txBody>
          <a:bodyPr lIns="27000" tIns="27000" rIns="27000" bIns="27000" anchor="ctr">
            <a:normAutofit/>
          </a:bodyPr>
          <a:lstStyle/>
          <a:p>
            <a:pPr>
              <a:lnSpc>
                <a:spcPct val="100000"/>
              </a:lnSpc>
              <a:tabLst>
                <a:tab pos="0" algn="l"/>
              </a:tabLst>
            </a:pPr>
            <a:r>
              <a:rPr lang="en-CA" sz="8000" b="0" strike="noStrike" spc="-301" dirty="0">
                <a:solidFill>
                  <a:srgbClr val="000034"/>
                </a:solidFill>
                <a:latin typeface="Founders Grotesk Semibold"/>
                <a:ea typeface="Founders Grotesk Semibold"/>
              </a:rPr>
              <a:t> Terry Sheppard   1972   </a:t>
            </a:r>
            <a:endParaRPr lang="en-CA" sz="8000" b="0" strike="noStrike" spc="-1" dirty="0">
              <a:latin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3B39E4"/>
      </a:accent1>
      <a:accent2>
        <a:srgbClr val="51C1FD"/>
      </a:accent2>
      <a:accent3>
        <a:srgbClr val="5EF7D2"/>
      </a:accent3>
      <a:accent4>
        <a:srgbClr val="BFF823"/>
      </a:accent4>
      <a:accent5>
        <a:srgbClr val="FFA728"/>
      </a:accent5>
      <a:accent6>
        <a:srgbClr val="FF5F52"/>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3B39E4"/>
      </a:accent1>
      <a:accent2>
        <a:srgbClr val="51C1FD"/>
      </a:accent2>
      <a:accent3>
        <a:srgbClr val="5EF7D2"/>
      </a:accent3>
      <a:accent4>
        <a:srgbClr val="BFF823"/>
      </a:accent4>
      <a:accent5>
        <a:srgbClr val="FFA728"/>
      </a:accent5>
      <a:accent6>
        <a:srgbClr val="FF5F52"/>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3B39E4"/>
      </a:accent1>
      <a:accent2>
        <a:srgbClr val="51C1FD"/>
      </a:accent2>
      <a:accent3>
        <a:srgbClr val="5EF7D2"/>
      </a:accent3>
      <a:accent4>
        <a:srgbClr val="BFF823"/>
      </a:accent4>
      <a:accent5>
        <a:srgbClr val="FFA728"/>
      </a:accent5>
      <a:accent6>
        <a:srgbClr val="FF5F52"/>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3B39E4"/>
      </a:accent1>
      <a:accent2>
        <a:srgbClr val="51C1FD"/>
      </a:accent2>
      <a:accent3>
        <a:srgbClr val="5EF7D2"/>
      </a:accent3>
      <a:accent4>
        <a:srgbClr val="BFF823"/>
      </a:accent4>
      <a:accent5>
        <a:srgbClr val="FFA728"/>
      </a:accent5>
      <a:accent6>
        <a:srgbClr val="FF5F52"/>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TotalTime>
  <Words>1395</Words>
  <Application>Microsoft Office PowerPoint</Application>
  <PresentationFormat>Custom</PresentationFormat>
  <Paragraphs>38</Paragraphs>
  <Slides>32</Slides>
  <Notes>0</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32</vt:i4>
      </vt:variant>
    </vt:vector>
  </HeadingPairs>
  <TitlesOfParts>
    <vt:vector size="43" baseType="lpstr">
      <vt:lpstr>Arial</vt:lpstr>
      <vt:lpstr>Founders Grotesk</vt:lpstr>
      <vt:lpstr>Founders Grotesk Condensed</vt:lpstr>
      <vt:lpstr>Founders Grotesk Semibold</vt:lpstr>
      <vt:lpstr>Papyrus</vt:lpstr>
      <vt:lpstr>Symbol</vt:lpstr>
      <vt:lpstr>Wingdings</vt:lpstr>
      <vt:lpstr>Office Theme</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1311 Pinecrest Rd. 1967</dc:title>
  <dc:subject/>
  <dc:creator/>
  <dc:description/>
  <cp:lastModifiedBy>MeNow</cp:lastModifiedBy>
  <cp:revision>9</cp:revision>
  <dcterms:modified xsi:type="dcterms:W3CDTF">2023-04-01T22:08:18Z</dcterms:modified>
  <dc:language>en-CA</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1</vt:i4>
  </property>
  <property fmtid="{D5CDD505-2E9C-101B-9397-08002B2CF9AE}" pid="3" name="PresentationFormat">
    <vt:lpwstr>Custom</vt:lpwstr>
  </property>
  <property fmtid="{D5CDD505-2E9C-101B-9397-08002B2CF9AE}" pid="4" name="Slides">
    <vt:i4>32</vt:i4>
  </property>
</Properties>
</file>